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embeddings/oleObject1.bin" ContentType="application/vnd.openxmlformats-officedocument.oleObject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85" r:id="rId2"/>
    <p:sldId id="318" r:id="rId3"/>
    <p:sldId id="342" r:id="rId4"/>
    <p:sldId id="326" r:id="rId5"/>
    <p:sldId id="328" r:id="rId6"/>
    <p:sldId id="327" r:id="rId7"/>
    <p:sldId id="329" r:id="rId8"/>
    <p:sldId id="330" r:id="rId9"/>
    <p:sldId id="331" r:id="rId10"/>
    <p:sldId id="332" r:id="rId11"/>
    <p:sldId id="322" r:id="rId12"/>
    <p:sldId id="323" r:id="rId13"/>
    <p:sldId id="334" r:id="rId14"/>
    <p:sldId id="335" r:id="rId15"/>
    <p:sldId id="336" r:id="rId16"/>
    <p:sldId id="346" r:id="rId17"/>
    <p:sldId id="353" r:id="rId18"/>
    <p:sldId id="352" r:id="rId19"/>
    <p:sldId id="354" r:id="rId20"/>
    <p:sldId id="320" r:id="rId21"/>
    <p:sldId id="349" r:id="rId22"/>
    <p:sldId id="348" r:id="rId23"/>
    <p:sldId id="347" r:id="rId24"/>
    <p:sldId id="350" r:id="rId25"/>
    <p:sldId id="351" r:id="rId26"/>
    <p:sldId id="355" r:id="rId27"/>
    <p:sldId id="338" r:id="rId28"/>
    <p:sldId id="340" r:id="rId29"/>
    <p:sldId id="344" r:id="rId30"/>
    <p:sldId id="321" r:id="rId31"/>
    <p:sldId id="324" r:id="rId32"/>
    <p:sldId id="337" r:id="rId33"/>
  </p:sldIdLst>
  <p:sldSz cx="9144000" cy="6858000" type="screen4x3"/>
  <p:notesSz cx="6858000" cy="9144000"/>
  <p:defaultTextStyle>
    <a:defPPr>
      <a:defRPr lang="en-US"/>
    </a:defPPr>
    <a:lvl1pPr algn="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013"/>
    <a:srgbClr val="5EB4B4"/>
    <a:srgbClr val="DE8F00"/>
    <a:srgbClr val="080808"/>
    <a:srgbClr val="F5F9FD"/>
    <a:srgbClr val="FAE862"/>
    <a:srgbClr val="8AC8F2"/>
    <a:srgbClr val="88C0DC"/>
    <a:srgbClr val="C5F5E3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43" autoAdjust="0"/>
    <p:restoredTop sz="93890" autoAdjust="0"/>
  </p:normalViewPr>
  <p:slideViewPr>
    <p:cSldViewPr>
      <p:cViewPr varScale="1">
        <p:scale>
          <a:sx n="110" d="100"/>
          <a:sy n="110" d="100"/>
        </p:scale>
        <p:origin x="-108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-362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psf\Home\Downloads\0417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2011</a:t>
            </a:r>
            <a:r>
              <a:rPr lang="zh-CN"/>
              <a:t>和</a:t>
            </a:r>
            <a:r>
              <a:rPr lang="en-US"/>
              <a:t>2012</a:t>
            </a:r>
            <a:r>
              <a:rPr lang="zh-CN"/>
              <a:t>同期恶意代码数量对比</a:t>
            </a:r>
          </a:p>
        </c:rich>
      </c:tx>
      <c:layout/>
      <c:overlay val="0"/>
    </c:title>
    <c:autoTitleDeleted val="0"/>
    <c:view3D>
      <c:rotX val="15"/>
      <c:rotY val="2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汇总!$A$7</c:f>
              <c:strCache>
                <c:ptCount val="1"/>
                <c:pt idx="0">
                  <c:v>2011年月捕获样本数量</c:v>
                </c:pt>
              </c:strCache>
            </c:strRef>
          </c:tx>
          <c:invertIfNegative val="0"/>
          <c:cat>
            <c:strRef>
              <c:f>汇总!$B$6:$D$6</c:f>
              <c:strCache>
                <c:ptCount val="3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</c:strCache>
            </c:strRef>
          </c:cat>
          <c:val>
            <c:numRef>
              <c:f>汇总!$B$7:$D$7</c:f>
              <c:numCache>
                <c:formatCode>General</c:formatCode>
                <c:ptCount val="3"/>
                <c:pt idx="0">
                  <c:v>156.0</c:v>
                </c:pt>
                <c:pt idx="1">
                  <c:v>222.0</c:v>
                </c:pt>
                <c:pt idx="2">
                  <c:v>413.0</c:v>
                </c:pt>
              </c:numCache>
            </c:numRef>
          </c:val>
        </c:ser>
        <c:ser>
          <c:idx val="1"/>
          <c:order val="1"/>
          <c:tx>
            <c:strRef>
              <c:f>汇总!$A$8</c:f>
              <c:strCache>
                <c:ptCount val="1"/>
                <c:pt idx="0">
                  <c:v>2012年月捕获样本数量</c:v>
                </c:pt>
              </c:strCache>
            </c:strRef>
          </c:tx>
          <c:invertIfNegative val="0"/>
          <c:cat>
            <c:strRef>
              <c:f>汇总!$B$6:$D$6</c:f>
              <c:strCache>
                <c:ptCount val="3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</c:strCache>
            </c:strRef>
          </c:cat>
          <c:val>
            <c:numRef>
              <c:f>汇总!$B$8:$D$8</c:f>
              <c:numCache>
                <c:formatCode>General</c:formatCode>
                <c:ptCount val="3"/>
                <c:pt idx="0">
                  <c:v>2563.0</c:v>
                </c:pt>
                <c:pt idx="1">
                  <c:v>2966.0</c:v>
                </c:pt>
                <c:pt idx="2">
                  <c:v>3783.0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-2117553432"/>
        <c:axId val="-2116305176"/>
        <c:axId val="-2117899944"/>
      </c:bar3DChart>
      <c:catAx>
        <c:axId val="-2117553432"/>
        <c:scaling>
          <c:orientation val="minMax"/>
        </c:scaling>
        <c:delete val="0"/>
        <c:axPos val="b"/>
        <c:majorTickMark val="none"/>
        <c:minorTickMark val="none"/>
        <c:tickLblPos val="nextTo"/>
        <c:crossAx val="-2116305176"/>
        <c:crosses val="autoZero"/>
        <c:auto val="1"/>
        <c:lblAlgn val="ctr"/>
        <c:lblOffset val="100"/>
        <c:noMultiLvlLbl val="0"/>
      </c:catAx>
      <c:valAx>
        <c:axId val="-2116305176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zh-CN"/>
                  <a:t>数量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-2117553432"/>
        <c:crosses val="autoZero"/>
        <c:crossBetween val="between"/>
      </c:valAx>
      <c:serAx>
        <c:axId val="-2117899944"/>
        <c:scaling>
          <c:orientation val="minMax"/>
        </c:scaling>
        <c:delete val="0"/>
        <c:axPos val="b"/>
        <c:majorTickMark val="none"/>
        <c:minorTickMark val="none"/>
        <c:tickLblPos val="nextTo"/>
        <c:crossAx val="-2116305176"/>
        <c:crosses val="autoZero"/>
      </c:serAx>
      <c:dTable>
        <c:showHorzBorder val="1"/>
        <c:showVertBorder val="1"/>
        <c:showOutline val="1"/>
        <c:showKeys val="1"/>
      </c:dTable>
    </c:plotArea>
    <c:plotVisOnly val="1"/>
    <c:dispBlanksAs val="gap"/>
    <c:showDLblsOverMax val="0"/>
  </c:chart>
  <c:txPr>
    <a:bodyPr/>
    <a:lstStyle/>
    <a:p>
      <a:pPr>
        <a:defRPr sz="1400"/>
      </a:pPr>
      <a:endParaRPr lang="zh-CN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588EFE-F5E6-4427-A564-DC76AB580E8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8003ACE-B0CD-42A6-8319-B18BC4368653}">
      <dgm:prSet phldrT="[文本]"/>
      <dgm:spPr/>
      <dgm:t>
        <a:bodyPr/>
        <a:lstStyle/>
        <a:p>
          <a:r>
            <a:rPr lang="zh-CN" altLang="en-US" smtClean="0"/>
            <a:t>第一代</a:t>
          </a:r>
          <a:endParaRPr lang="zh-CN" altLang="en-US"/>
        </a:p>
      </dgm:t>
    </dgm:pt>
    <dgm:pt modelId="{7C8437A4-B2A3-4C97-9A04-3EF9E4DE731C}" type="parTrans" cxnId="{FB98F7F3-F365-4C87-AD87-499FF25ABAEF}">
      <dgm:prSet/>
      <dgm:spPr/>
      <dgm:t>
        <a:bodyPr/>
        <a:lstStyle/>
        <a:p>
          <a:endParaRPr lang="zh-CN" altLang="en-US"/>
        </a:p>
      </dgm:t>
    </dgm:pt>
    <dgm:pt modelId="{DDAE5A18-5609-4761-8239-E64B3B3403A2}" type="sibTrans" cxnId="{FB98F7F3-F365-4C87-AD87-499FF25ABAEF}">
      <dgm:prSet/>
      <dgm:spPr/>
      <dgm:t>
        <a:bodyPr/>
        <a:lstStyle/>
        <a:p>
          <a:endParaRPr lang="zh-CN" altLang="en-US"/>
        </a:p>
      </dgm:t>
    </dgm:pt>
    <dgm:pt modelId="{B64DF0BF-D8BB-4ECE-B758-30BC34BEC359}">
      <dgm:prSet phldrT="[文本]" custT="1"/>
      <dgm:spPr/>
      <dgm:t>
        <a:bodyPr/>
        <a:lstStyle/>
        <a:p>
          <a:r>
            <a:rPr lang="en-US" altLang="zh-CN" sz="1200" smtClean="0"/>
            <a:t>Trojan/</a:t>
          </a:r>
          <a:r>
            <a:rPr lang="en-US" altLang="zh-CN" sz="1200" err="1" smtClean="0"/>
            <a:t>Android.Kungfu.a</a:t>
          </a:r>
          <a:r>
            <a:rPr lang="en-US" altLang="zh-CN" sz="1200" smtClean="0"/>
            <a:t>[</a:t>
          </a:r>
          <a:r>
            <a:rPr lang="en-US" altLang="zh-CN" sz="1200" err="1" smtClean="0"/>
            <a:t>rmt</a:t>
          </a:r>
          <a:r>
            <a:rPr lang="en-US" altLang="zh-CN" sz="1200" smtClean="0"/>
            <a:t>]</a:t>
          </a:r>
          <a:endParaRPr lang="zh-CN" altLang="en-US" sz="1200"/>
        </a:p>
      </dgm:t>
    </dgm:pt>
    <dgm:pt modelId="{29832802-E5C5-485F-B1C5-BE0B289E4CEC}" type="parTrans" cxnId="{A3442353-46A8-42C6-8E97-75AA6DB60B8A}">
      <dgm:prSet/>
      <dgm:spPr/>
      <dgm:t>
        <a:bodyPr/>
        <a:lstStyle/>
        <a:p>
          <a:endParaRPr lang="zh-CN" altLang="en-US"/>
        </a:p>
      </dgm:t>
    </dgm:pt>
    <dgm:pt modelId="{61CF9702-6BD5-4554-85E8-33F01044ECFA}" type="sibTrans" cxnId="{A3442353-46A8-42C6-8E97-75AA6DB60B8A}">
      <dgm:prSet/>
      <dgm:spPr/>
      <dgm:t>
        <a:bodyPr/>
        <a:lstStyle/>
        <a:p>
          <a:endParaRPr lang="zh-CN" altLang="en-US"/>
        </a:p>
      </dgm:t>
    </dgm:pt>
    <dgm:pt modelId="{4418E96E-4716-4856-92CB-FEC9A6115F23}">
      <dgm:prSet phldrT="[文本]"/>
      <dgm:spPr/>
      <dgm:t>
        <a:bodyPr/>
        <a:lstStyle/>
        <a:p>
          <a:r>
            <a:rPr lang="zh-CN" altLang="en-US" smtClean="0"/>
            <a:t>第二代</a:t>
          </a:r>
          <a:endParaRPr lang="zh-CN" altLang="en-US"/>
        </a:p>
      </dgm:t>
    </dgm:pt>
    <dgm:pt modelId="{051926CB-33B2-456A-AFCA-7B531B0DEA77}" type="parTrans" cxnId="{8AE77772-CDB5-4A25-A733-1AAF00E4D564}">
      <dgm:prSet/>
      <dgm:spPr/>
      <dgm:t>
        <a:bodyPr/>
        <a:lstStyle/>
        <a:p>
          <a:endParaRPr lang="zh-CN" altLang="en-US"/>
        </a:p>
      </dgm:t>
    </dgm:pt>
    <dgm:pt modelId="{E04132D3-F272-4222-B2DF-72923F0648FF}" type="sibTrans" cxnId="{8AE77772-CDB5-4A25-A733-1AAF00E4D564}">
      <dgm:prSet/>
      <dgm:spPr/>
      <dgm:t>
        <a:bodyPr/>
        <a:lstStyle/>
        <a:p>
          <a:endParaRPr lang="zh-CN" altLang="en-US"/>
        </a:p>
      </dgm:t>
    </dgm:pt>
    <dgm:pt modelId="{7E00B523-6A8E-468B-B7AA-923C6E96CC93}">
      <dgm:prSet phldrT="[文本]"/>
      <dgm:spPr/>
      <dgm:t>
        <a:bodyPr/>
        <a:lstStyle/>
        <a:p>
          <a:r>
            <a:rPr lang="zh-CN" altLang="en-US" smtClean="0"/>
            <a:t>第三代</a:t>
          </a:r>
          <a:endParaRPr lang="zh-CN" altLang="en-US"/>
        </a:p>
      </dgm:t>
    </dgm:pt>
    <dgm:pt modelId="{8A8E3E54-1E54-412A-8E28-7901651CDEEB}" type="parTrans" cxnId="{96E83C59-2157-4050-8E0A-644525C4773A}">
      <dgm:prSet/>
      <dgm:spPr/>
      <dgm:t>
        <a:bodyPr/>
        <a:lstStyle/>
        <a:p>
          <a:endParaRPr lang="zh-CN" altLang="en-US"/>
        </a:p>
      </dgm:t>
    </dgm:pt>
    <dgm:pt modelId="{57ED0514-AA00-458E-8968-8C980A439D86}" type="sibTrans" cxnId="{96E83C59-2157-4050-8E0A-644525C4773A}">
      <dgm:prSet/>
      <dgm:spPr/>
      <dgm:t>
        <a:bodyPr/>
        <a:lstStyle/>
        <a:p>
          <a:endParaRPr lang="zh-CN" altLang="en-US"/>
        </a:p>
      </dgm:t>
    </dgm:pt>
    <dgm:pt modelId="{51E44682-E1C0-4350-B753-BCF30784F51D}">
      <dgm:prSet phldrT="[文本]" custT="1"/>
      <dgm:spPr/>
      <dgm:t>
        <a:bodyPr/>
        <a:lstStyle/>
        <a:p>
          <a:r>
            <a:rPr lang="en-US" altLang="zh-CN" sz="1200" smtClean="0"/>
            <a:t>Trojan/</a:t>
          </a:r>
          <a:r>
            <a:rPr lang="en-US" altLang="zh-CN" sz="1200" err="1" smtClean="0"/>
            <a:t>Android.Kungfu.b</a:t>
          </a:r>
          <a:r>
            <a:rPr lang="en-US" altLang="zh-CN" sz="1200" smtClean="0"/>
            <a:t>[</a:t>
          </a:r>
          <a:r>
            <a:rPr lang="en-US" altLang="zh-CN" sz="1200" err="1" smtClean="0"/>
            <a:t>rmt</a:t>
          </a:r>
          <a:r>
            <a:rPr lang="en-US" altLang="zh-CN" sz="1200" smtClean="0"/>
            <a:t>]</a:t>
          </a:r>
          <a:endParaRPr lang="zh-CN" altLang="en-US" sz="1200"/>
        </a:p>
      </dgm:t>
    </dgm:pt>
    <dgm:pt modelId="{3417D016-5438-4526-B8CA-EC4F10862E78}" type="parTrans" cxnId="{67418E6C-6ACF-4368-80A6-451508F397A5}">
      <dgm:prSet/>
      <dgm:spPr/>
      <dgm:t>
        <a:bodyPr/>
        <a:lstStyle/>
        <a:p>
          <a:endParaRPr lang="zh-CN" altLang="en-US"/>
        </a:p>
      </dgm:t>
    </dgm:pt>
    <dgm:pt modelId="{67BD1365-ABAD-4BDB-B5E8-D838FAAB910F}" type="sibTrans" cxnId="{67418E6C-6ACF-4368-80A6-451508F397A5}">
      <dgm:prSet/>
      <dgm:spPr/>
      <dgm:t>
        <a:bodyPr/>
        <a:lstStyle/>
        <a:p>
          <a:endParaRPr lang="zh-CN" altLang="en-US"/>
        </a:p>
      </dgm:t>
    </dgm:pt>
    <dgm:pt modelId="{B981C821-2DFB-438F-B711-F9D0D4FDFC00}">
      <dgm:prSet phldrT="[文本]" custT="1"/>
      <dgm:spPr/>
      <dgm:t>
        <a:bodyPr/>
        <a:lstStyle/>
        <a:p>
          <a:endParaRPr lang="zh-CN" altLang="en-US" sz="1400"/>
        </a:p>
      </dgm:t>
    </dgm:pt>
    <dgm:pt modelId="{0CECA05A-25A9-404F-8219-8272CEF53CFD}" type="parTrans" cxnId="{5C467CCF-888A-46CB-AD1C-60137F72BCD8}">
      <dgm:prSet/>
      <dgm:spPr/>
      <dgm:t>
        <a:bodyPr/>
        <a:lstStyle/>
        <a:p>
          <a:endParaRPr lang="zh-CN" altLang="en-US"/>
        </a:p>
      </dgm:t>
    </dgm:pt>
    <dgm:pt modelId="{2CB84C60-C9D7-4622-84D2-9119E9B05449}" type="sibTrans" cxnId="{5C467CCF-888A-46CB-AD1C-60137F72BCD8}">
      <dgm:prSet/>
      <dgm:spPr/>
      <dgm:t>
        <a:bodyPr/>
        <a:lstStyle/>
        <a:p>
          <a:endParaRPr lang="zh-CN" altLang="en-US"/>
        </a:p>
      </dgm:t>
    </dgm:pt>
    <dgm:pt modelId="{0FE85242-3763-4704-9177-B1163D47FB4D}">
      <dgm:prSet phldrT="[文本]" custT="1"/>
      <dgm:spPr/>
      <dgm:t>
        <a:bodyPr/>
        <a:lstStyle/>
        <a:p>
          <a:endParaRPr lang="zh-CN" altLang="en-US" sz="1400"/>
        </a:p>
      </dgm:t>
    </dgm:pt>
    <dgm:pt modelId="{469EB9A5-A07E-4D79-AD95-4065F68B81ED}" type="parTrans" cxnId="{6A573A32-E903-40BD-B593-71E8B22141BE}">
      <dgm:prSet/>
      <dgm:spPr/>
      <dgm:t>
        <a:bodyPr/>
        <a:lstStyle/>
        <a:p>
          <a:endParaRPr lang="zh-CN" altLang="en-US"/>
        </a:p>
      </dgm:t>
    </dgm:pt>
    <dgm:pt modelId="{01E76AC2-8AE6-4A1D-9FF9-7396CC604206}" type="sibTrans" cxnId="{6A573A32-E903-40BD-B593-71E8B22141BE}">
      <dgm:prSet/>
      <dgm:spPr/>
      <dgm:t>
        <a:bodyPr/>
        <a:lstStyle/>
        <a:p>
          <a:endParaRPr lang="zh-CN" altLang="en-US"/>
        </a:p>
      </dgm:t>
    </dgm:pt>
    <dgm:pt modelId="{6E5B640D-BAC8-46D1-8A6B-746EA35A5497}">
      <dgm:prSet phldrT="[文本]" custT="1"/>
      <dgm:spPr/>
      <dgm:t>
        <a:bodyPr/>
        <a:lstStyle/>
        <a:p>
          <a:r>
            <a:rPr lang="en-US" altLang="zh-CN" sz="1200" smtClean="0"/>
            <a:t>Trojan/</a:t>
          </a:r>
          <a:r>
            <a:rPr lang="en-US" altLang="zh-CN" sz="1200" err="1" smtClean="0"/>
            <a:t>Android.Kungfu.c</a:t>
          </a:r>
          <a:r>
            <a:rPr lang="en-US" altLang="zh-CN" sz="1200" smtClean="0"/>
            <a:t>[</a:t>
          </a:r>
          <a:r>
            <a:rPr lang="en-US" altLang="zh-CN" sz="1200" err="1" smtClean="0"/>
            <a:t>rmt</a:t>
          </a:r>
          <a:r>
            <a:rPr lang="en-US" altLang="zh-CN" sz="1200" smtClean="0"/>
            <a:t>]</a:t>
          </a:r>
          <a:endParaRPr lang="zh-CN" altLang="en-US" sz="1200"/>
        </a:p>
      </dgm:t>
    </dgm:pt>
    <dgm:pt modelId="{0356A60E-B2AB-4998-9669-1DAD5784742E}" type="parTrans" cxnId="{9D37D0BB-424B-41C0-9125-AB529D66A556}">
      <dgm:prSet/>
      <dgm:spPr/>
      <dgm:t>
        <a:bodyPr/>
        <a:lstStyle/>
        <a:p>
          <a:endParaRPr lang="zh-CN" altLang="en-US"/>
        </a:p>
      </dgm:t>
    </dgm:pt>
    <dgm:pt modelId="{7761309D-F55B-423D-A1B4-AF8C290DBB81}" type="sibTrans" cxnId="{9D37D0BB-424B-41C0-9125-AB529D66A556}">
      <dgm:prSet/>
      <dgm:spPr/>
      <dgm:t>
        <a:bodyPr/>
        <a:lstStyle/>
        <a:p>
          <a:endParaRPr lang="zh-CN" altLang="en-US"/>
        </a:p>
      </dgm:t>
    </dgm:pt>
    <dgm:pt modelId="{E6F71E2C-10C5-4C89-A1C5-EAC912BD5949}">
      <dgm:prSet phldrT="[文本]" custT="1"/>
      <dgm:spPr/>
      <dgm:t>
        <a:bodyPr/>
        <a:lstStyle/>
        <a:p>
          <a:r>
            <a:rPr lang="en-US" altLang="zh-CN" sz="1400" smtClean="0"/>
            <a:t>Trojan/</a:t>
          </a:r>
          <a:r>
            <a:rPr lang="en-US" altLang="zh-CN" sz="1400" err="1" smtClean="0"/>
            <a:t>Android.Kungfu.d</a:t>
          </a:r>
          <a:r>
            <a:rPr lang="en-US" altLang="zh-CN" sz="1400" smtClean="0"/>
            <a:t>[</a:t>
          </a:r>
          <a:r>
            <a:rPr lang="en-US" altLang="zh-CN" sz="1400" err="1" smtClean="0"/>
            <a:t>rmt</a:t>
          </a:r>
          <a:r>
            <a:rPr lang="en-US" altLang="zh-CN" sz="1400" smtClean="0"/>
            <a:t>]</a:t>
          </a:r>
          <a:endParaRPr lang="zh-CN" altLang="en-US" sz="1400"/>
        </a:p>
      </dgm:t>
    </dgm:pt>
    <dgm:pt modelId="{A646C22E-A15A-4D6A-9FAB-2E2F982796DD}" type="parTrans" cxnId="{572810EA-F9C5-4553-B431-B713ADE581EA}">
      <dgm:prSet/>
      <dgm:spPr/>
      <dgm:t>
        <a:bodyPr/>
        <a:lstStyle/>
        <a:p>
          <a:endParaRPr lang="zh-CN" altLang="en-US"/>
        </a:p>
      </dgm:t>
    </dgm:pt>
    <dgm:pt modelId="{A575EBC0-2538-4925-951E-58E991299DDD}" type="sibTrans" cxnId="{572810EA-F9C5-4553-B431-B713ADE581EA}">
      <dgm:prSet/>
      <dgm:spPr/>
      <dgm:t>
        <a:bodyPr/>
        <a:lstStyle/>
        <a:p>
          <a:endParaRPr lang="zh-CN" altLang="en-US"/>
        </a:p>
      </dgm:t>
    </dgm:pt>
    <dgm:pt modelId="{31C009FF-F90F-4E8B-A8A3-E4F43AF17997}">
      <dgm:prSet phldrT="[文本]" custT="1"/>
      <dgm:spPr/>
      <dgm:t>
        <a:bodyPr/>
        <a:lstStyle/>
        <a:p>
          <a:r>
            <a:rPr lang="en-US" altLang="zh-CN" sz="1400" smtClean="0"/>
            <a:t>Trojan/</a:t>
          </a:r>
          <a:r>
            <a:rPr lang="en-US" altLang="zh-CN" sz="1400" err="1" smtClean="0"/>
            <a:t>Android.Kungfu.h</a:t>
          </a:r>
          <a:r>
            <a:rPr lang="en-US" altLang="zh-CN" sz="1400" smtClean="0"/>
            <a:t>[</a:t>
          </a:r>
          <a:r>
            <a:rPr lang="en-US" altLang="zh-CN" sz="1400" err="1" smtClean="0"/>
            <a:t>rmt</a:t>
          </a:r>
          <a:r>
            <a:rPr lang="en-US" altLang="zh-CN" sz="1400" smtClean="0"/>
            <a:t>]</a:t>
          </a:r>
          <a:endParaRPr lang="zh-CN" altLang="en-US" sz="1400"/>
        </a:p>
      </dgm:t>
    </dgm:pt>
    <dgm:pt modelId="{BBE488B4-0B9E-4500-8710-C2749810249E}" type="parTrans" cxnId="{B8443CB3-1365-4035-90B1-80A5AACDD6F8}">
      <dgm:prSet/>
      <dgm:spPr/>
      <dgm:t>
        <a:bodyPr/>
        <a:lstStyle/>
        <a:p>
          <a:endParaRPr lang="zh-CN" altLang="en-US"/>
        </a:p>
      </dgm:t>
    </dgm:pt>
    <dgm:pt modelId="{08BA746F-7BD6-4492-9835-42E141962C04}" type="sibTrans" cxnId="{B8443CB3-1365-4035-90B1-80A5AACDD6F8}">
      <dgm:prSet/>
      <dgm:spPr/>
      <dgm:t>
        <a:bodyPr/>
        <a:lstStyle/>
        <a:p>
          <a:endParaRPr lang="zh-CN" altLang="en-US"/>
        </a:p>
      </dgm:t>
    </dgm:pt>
    <dgm:pt modelId="{C3144250-782E-465C-B0B5-60279F339251}" type="pres">
      <dgm:prSet presAssocID="{CA588EFE-F5E6-4427-A564-DC76AB580E8A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7298E54A-0338-43A2-827E-B4A85F8D20D6}" type="pres">
      <dgm:prSet presAssocID="{88003ACE-B0CD-42A6-8319-B18BC4368653}" presName="composite" presStyleCnt="0"/>
      <dgm:spPr/>
    </dgm:pt>
    <dgm:pt modelId="{A9991568-3A3C-4254-B5A1-D55E600B339D}" type="pres">
      <dgm:prSet presAssocID="{88003ACE-B0CD-42A6-8319-B18BC4368653}" presName="bentUpArrow1" presStyleLbl="alignImgPlace1" presStyleIdx="0" presStyleCnt="2"/>
      <dgm:spPr/>
    </dgm:pt>
    <dgm:pt modelId="{EBEB18F4-68A6-487E-9E33-A5A2F190CE3C}" type="pres">
      <dgm:prSet presAssocID="{88003ACE-B0CD-42A6-8319-B18BC4368653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20A3CD7-E03D-4F93-8B3A-2C67FD66E494}" type="pres">
      <dgm:prSet presAssocID="{88003ACE-B0CD-42A6-8319-B18BC4368653}" presName="ChildText" presStyleLbl="revTx" presStyleIdx="0" presStyleCnt="3" custScaleX="267726" custLinFactNeighborX="97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58DEE12-45D2-4AC5-B890-CFD5187384E4}" type="pres">
      <dgm:prSet presAssocID="{DDAE5A18-5609-4761-8239-E64B3B3403A2}" presName="sibTrans" presStyleCnt="0"/>
      <dgm:spPr/>
    </dgm:pt>
    <dgm:pt modelId="{1A3AB7E5-6979-4DA9-BE24-80B339206617}" type="pres">
      <dgm:prSet presAssocID="{4418E96E-4716-4856-92CB-FEC9A6115F23}" presName="composite" presStyleCnt="0"/>
      <dgm:spPr/>
    </dgm:pt>
    <dgm:pt modelId="{96A810EA-5ED7-4314-B003-ADB28A0987BD}" type="pres">
      <dgm:prSet presAssocID="{4418E96E-4716-4856-92CB-FEC9A6115F23}" presName="bentUpArrow1" presStyleLbl="alignImgPlace1" presStyleIdx="1" presStyleCnt="2" custLinFactNeighborX="-42982" custLinFactNeighborY="-7372"/>
      <dgm:spPr/>
    </dgm:pt>
    <dgm:pt modelId="{F9A5F6CF-4DA2-4716-9744-89E551B7F862}" type="pres">
      <dgm:prSet presAssocID="{4418E96E-4716-4856-92CB-FEC9A6115F23}" presName="ParentText" presStyleLbl="node1" presStyleIdx="1" presStyleCnt="3" custLinFactNeighborX="-29066" custLinFactNeighborY="-625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26971D-611A-4B77-9F45-7CB0699A068E}" type="pres">
      <dgm:prSet presAssocID="{4418E96E-4716-4856-92CB-FEC9A6115F23}" presName="ChildText" presStyleLbl="revTx" presStyleIdx="1" presStyleCnt="3" custScaleX="267726" custScaleY="139081" custLinFactNeighborX="4653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A263626-4319-42C1-AA5F-231829240BF1}" type="pres">
      <dgm:prSet presAssocID="{E04132D3-F272-4222-B2DF-72923F0648FF}" presName="sibTrans" presStyleCnt="0"/>
      <dgm:spPr/>
    </dgm:pt>
    <dgm:pt modelId="{A71E86B0-171A-45A1-BB39-71FC0D5FAB6A}" type="pres">
      <dgm:prSet presAssocID="{7E00B523-6A8E-468B-B7AA-923C6E96CC93}" presName="composite" presStyleCnt="0"/>
      <dgm:spPr/>
    </dgm:pt>
    <dgm:pt modelId="{2D7D22B4-66E9-47AC-9F62-E14AB21CF660}" type="pres">
      <dgm:prSet presAssocID="{7E00B523-6A8E-468B-B7AA-923C6E96CC93}" presName="ParentText" presStyleLbl="node1" presStyleIdx="2" presStyleCnt="3" custLinFactNeighborX="-6249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B740BDD-358C-489F-BC34-32CD1451F3E2}" type="pres">
      <dgm:prSet presAssocID="{7E00B523-6A8E-468B-B7AA-923C6E96CC93}" presName="FinalChildText" presStyleLbl="revTx" presStyleIdx="2" presStyleCnt="3" custScaleX="267726" custLinFactNeighborX="97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94C5FD5-CE6F-48F4-9FE9-918D36CA579B}" type="presOf" srcId="{88003ACE-B0CD-42A6-8319-B18BC4368653}" destId="{EBEB18F4-68A6-487E-9E33-A5A2F190CE3C}" srcOrd="0" destOrd="0" presId="urn:microsoft.com/office/officeart/2005/8/layout/StepDownProcess"/>
    <dgm:cxn modelId="{572810EA-F9C5-4553-B431-B713ADE581EA}" srcId="{7E00B523-6A8E-468B-B7AA-923C6E96CC93}" destId="{E6F71E2C-10C5-4C89-A1C5-EAC912BD5949}" srcOrd="0" destOrd="0" parTransId="{A646C22E-A15A-4D6A-9FAB-2E2F982796DD}" sibTransId="{A575EBC0-2538-4925-951E-58E991299DDD}"/>
    <dgm:cxn modelId="{A3442353-46A8-42C6-8E97-75AA6DB60B8A}" srcId="{88003ACE-B0CD-42A6-8319-B18BC4368653}" destId="{B64DF0BF-D8BB-4ECE-B758-30BC34BEC359}" srcOrd="0" destOrd="0" parTransId="{29832802-E5C5-485F-B1C5-BE0B289E4CEC}" sibTransId="{61CF9702-6BD5-4554-85E8-33F01044ECFA}"/>
    <dgm:cxn modelId="{9D0964E8-3E03-49BB-A12E-1799BF35DE6B}" type="presOf" srcId="{7E00B523-6A8E-468B-B7AA-923C6E96CC93}" destId="{2D7D22B4-66E9-47AC-9F62-E14AB21CF660}" srcOrd="0" destOrd="0" presId="urn:microsoft.com/office/officeart/2005/8/layout/StepDownProcess"/>
    <dgm:cxn modelId="{5F3A3DEF-1962-49EE-8247-A6C82D2D4D8D}" type="presOf" srcId="{4418E96E-4716-4856-92CB-FEC9A6115F23}" destId="{F9A5F6CF-4DA2-4716-9744-89E551B7F862}" srcOrd="0" destOrd="0" presId="urn:microsoft.com/office/officeart/2005/8/layout/StepDownProcess"/>
    <dgm:cxn modelId="{5C467CCF-888A-46CB-AD1C-60137F72BCD8}" srcId="{7E00B523-6A8E-468B-B7AA-923C6E96CC93}" destId="{B981C821-2DFB-438F-B711-F9D0D4FDFC00}" srcOrd="3" destOrd="0" parTransId="{0CECA05A-25A9-404F-8219-8272CEF53CFD}" sibTransId="{2CB84C60-C9D7-4622-84D2-9119E9B05449}"/>
    <dgm:cxn modelId="{B8443CB3-1365-4035-90B1-80A5AACDD6F8}" srcId="{7E00B523-6A8E-468B-B7AA-923C6E96CC93}" destId="{31C009FF-F90F-4E8B-A8A3-E4F43AF17997}" srcOrd="1" destOrd="0" parTransId="{BBE488B4-0B9E-4500-8710-C2749810249E}" sibTransId="{08BA746F-7BD6-4492-9835-42E141962C04}"/>
    <dgm:cxn modelId="{75624D78-EF91-467A-B05A-B1E674DDDE83}" type="presOf" srcId="{B981C821-2DFB-438F-B711-F9D0D4FDFC00}" destId="{1B740BDD-358C-489F-BC34-32CD1451F3E2}" srcOrd="0" destOrd="3" presId="urn:microsoft.com/office/officeart/2005/8/layout/StepDownProcess"/>
    <dgm:cxn modelId="{9D37D0BB-424B-41C0-9125-AB529D66A556}" srcId="{4418E96E-4716-4856-92CB-FEC9A6115F23}" destId="{6E5B640D-BAC8-46D1-8A6B-746EA35A5497}" srcOrd="1" destOrd="0" parTransId="{0356A60E-B2AB-4998-9669-1DAD5784742E}" sibTransId="{7761309D-F55B-423D-A1B4-AF8C290DBB81}"/>
    <dgm:cxn modelId="{1AF6910C-AC6B-4303-977C-1B609627E43F}" type="presOf" srcId="{E6F71E2C-10C5-4C89-A1C5-EAC912BD5949}" destId="{1B740BDD-358C-489F-BC34-32CD1451F3E2}" srcOrd="0" destOrd="0" presId="urn:microsoft.com/office/officeart/2005/8/layout/StepDownProcess"/>
    <dgm:cxn modelId="{FB98F7F3-F365-4C87-AD87-499FF25ABAEF}" srcId="{CA588EFE-F5E6-4427-A564-DC76AB580E8A}" destId="{88003ACE-B0CD-42A6-8319-B18BC4368653}" srcOrd="0" destOrd="0" parTransId="{7C8437A4-B2A3-4C97-9A04-3EF9E4DE731C}" sibTransId="{DDAE5A18-5609-4761-8239-E64B3B3403A2}"/>
    <dgm:cxn modelId="{BDE7FBAB-9DC4-4E67-99F2-978636153BA4}" type="presOf" srcId="{51E44682-E1C0-4350-B753-BCF30784F51D}" destId="{3526971D-611A-4B77-9F45-7CB0699A068E}" srcOrd="0" destOrd="0" presId="urn:microsoft.com/office/officeart/2005/8/layout/StepDownProcess"/>
    <dgm:cxn modelId="{8A58A145-A2AF-41AB-8167-46A7FA5701F0}" type="presOf" srcId="{31C009FF-F90F-4E8B-A8A3-E4F43AF17997}" destId="{1B740BDD-358C-489F-BC34-32CD1451F3E2}" srcOrd="0" destOrd="1" presId="urn:microsoft.com/office/officeart/2005/8/layout/StepDownProcess"/>
    <dgm:cxn modelId="{8A63CE1F-5CC3-4BBB-B18C-0CB24608A419}" type="presOf" srcId="{CA588EFE-F5E6-4427-A564-DC76AB580E8A}" destId="{C3144250-782E-465C-B0B5-60279F339251}" srcOrd="0" destOrd="0" presId="urn:microsoft.com/office/officeart/2005/8/layout/StepDownProcess"/>
    <dgm:cxn modelId="{2FB25E60-3C2E-4A87-8551-C807BC9C5025}" type="presOf" srcId="{0FE85242-3763-4704-9177-B1163D47FB4D}" destId="{1B740BDD-358C-489F-BC34-32CD1451F3E2}" srcOrd="0" destOrd="2" presId="urn:microsoft.com/office/officeart/2005/8/layout/StepDownProcess"/>
    <dgm:cxn modelId="{67418E6C-6ACF-4368-80A6-451508F397A5}" srcId="{4418E96E-4716-4856-92CB-FEC9A6115F23}" destId="{51E44682-E1C0-4350-B753-BCF30784F51D}" srcOrd="0" destOrd="0" parTransId="{3417D016-5438-4526-B8CA-EC4F10862E78}" sibTransId="{67BD1365-ABAD-4BDB-B5E8-D838FAAB910F}"/>
    <dgm:cxn modelId="{69E40F79-C21D-4A04-BCCB-5A654CD37D35}" type="presOf" srcId="{6E5B640D-BAC8-46D1-8A6B-746EA35A5497}" destId="{3526971D-611A-4B77-9F45-7CB0699A068E}" srcOrd="0" destOrd="1" presId="urn:microsoft.com/office/officeart/2005/8/layout/StepDownProcess"/>
    <dgm:cxn modelId="{6A573A32-E903-40BD-B593-71E8B22141BE}" srcId="{7E00B523-6A8E-468B-B7AA-923C6E96CC93}" destId="{0FE85242-3763-4704-9177-B1163D47FB4D}" srcOrd="2" destOrd="0" parTransId="{469EB9A5-A07E-4D79-AD95-4065F68B81ED}" sibTransId="{01E76AC2-8AE6-4A1D-9FF9-7396CC604206}"/>
    <dgm:cxn modelId="{54D6D039-83DA-4404-B6D5-27D6855703D0}" type="presOf" srcId="{B64DF0BF-D8BB-4ECE-B758-30BC34BEC359}" destId="{C20A3CD7-E03D-4F93-8B3A-2C67FD66E494}" srcOrd="0" destOrd="0" presId="urn:microsoft.com/office/officeart/2005/8/layout/StepDownProcess"/>
    <dgm:cxn modelId="{8AE77772-CDB5-4A25-A733-1AAF00E4D564}" srcId="{CA588EFE-F5E6-4427-A564-DC76AB580E8A}" destId="{4418E96E-4716-4856-92CB-FEC9A6115F23}" srcOrd="1" destOrd="0" parTransId="{051926CB-33B2-456A-AFCA-7B531B0DEA77}" sibTransId="{E04132D3-F272-4222-B2DF-72923F0648FF}"/>
    <dgm:cxn modelId="{96E83C59-2157-4050-8E0A-644525C4773A}" srcId="{CA588EFE-F5E6-4427-A564-DC76AB580E8A}" destId="{7E00B523-6A8E-468B-B7AA-923C6E96CC93}" srcOrd="2" destOrd="0" parTransId="{8A8E3E54-1E54-412A-8E28-7901651CDEEB}" sibTransId="{57ED0514-AA00-458E-8968-8C980A439D86}"/>
    <dgm:cxn modelId="{4394BB34-A2E7-4D75-B343-E5C8DFAB920D}" type="presParOf" srcId="{C3144250-782E-465C-B0B5-60279F339251}" destId="{7298E54A-0338-43A2-827E-B4A85F8D20D6}" srcOrd="0" destOrd="0" presId="urn:microsoft.com/office/officeart/2005/8/layout/StepDownProcess"/>
    <dgm:cxn modelId="{088A4F6C-1069-44F8-9E05-18B9E9C9F243}" type="presParOf" srcId="{7298E54A-0338-43A2-827E-B4A85F8D20D6}" destId="{A9991568-3A3C-4254-B5A1-D55E600B339D}" srcOrd="0" destOrd="0" presId="urn:microsoft.com/office/officeart/2005/8/layout/StepDownProcess"/>
    <dgm:cxn modelId="{72AC9D3F-DEFD-4567-8434-597879B3FD20}" type="presParOf" srcId="{7298E54A-0338-43A2-827E-B4A85F8D20D6}" destId="{EBEB18F4-68A6-487E-9E33-A5A2F190CE3C}" srcOrd="1" destOrd="0" presId="urn:microsoft.com/office/officeart/2005/8/layout/StepDownProcess"/>
    <dgm:cxn modelId="{E9518C04-C3E7-45AB-A9CE-AB37BC42E1AE}" type="presParOf" srcId="{7298E54A-0338-43A2-827E-B4A85F8D20D6}" destId="{C20A3CD7-E03D-4F93-8B3A-2C67FD66E494}" srcOrd="2" destOrd="0" presId="urn:microsoft.com/office/officeart/2005/8/layout/StepDownProcess"/>
    <dgm:cxn modelId="{2BEEDAA1-0CF5-4D40-83A6-5C9BDEDB5340}" type="presParOf" srcId="{C3144250-782E-465C-B0B5-60279F339251}" destId="{F58DEE12-45D2-4AC5-B890-CFD5187384E4}" srcOrd="1" destOrd="0" presId="urn:microsoft.com/office/officeart/2005/8/layout/StepDownProcess"/>
    <dgm:cxn modelId="{97C7986D-FE57-4BF0-9019-6A425DACF91E}" type="presParOf" srcId="{C3144250-782E-465C-B0B5-60279F339251}" destId="{1A3AB7E5-6979-4DA9-BE24-80B339206617}" srcOrd="2" destOrd="0" presId="urn:microsoft.com/office/officeart/2005/8/layout/StepDownProcess"/>
    <dgm:cxn modelId="{110A29BA-F35D-435D-93D1-9C5654832D50}" type="presParOf" srcId="{1A3AB7E5-6979-4DA9-BE24-80B339206617}" destId="{96A810EA-5ED7-4314-B003-ADB28A0987BD}" srcOrd="0" destOrd="0" presId="urn:microsoft.com/office/officeart/2005/8/layout/StepDownProcess"/>
    <dgm:cxn modelId="{77CE610D-7AB7-4A19-902E-B58645686BB6}" type="presParOf" srcId="{1A3AB7E5-6979-4DA9-BE24-80B339206617}" destId="{F9A5F6CF-4DA2-4716-9744-89E551B7F862}" srcOrd="1" destOrd="0" presId="urn:microsoft.com/office/officeart/2005/8/layout/StepDownProcess"/>
    <dgm:cxn modelId="{4E04F6BD-08A0-4A78-B287-1D797ED36722}" type="presParOf" srcId="{1A3AB7E5-6979-4DA9-BE24-80B339206617}" destId="{3526971D-611A-4B77-9F45-7CB0699A068E}" srcOrd="2" destOrd="0" presId="urn:microsoft.com/office/officeart/2005/8/layout/StepDownProcess"/>
    <dgm:cxn modelId="{82FB032F-F013-4E27-8DD5-BD625E4D05AA}" type="presParOf" srcId="{C3144250-782E-465C-B0B5-60279F339251}" destId="{CA263626-4319-42C1-AA5F-231829240BF1}" srcOrd="3" destOrd="0" presId="urn:microsoft.com/office/officeart/2005/8/layout/StepDownProcess"/>
    <dgm:cxn modelId="{C813368C-19BF-48C3-A436-9422C012A9B1}" type="presParOf" srcId="{C3144250-782E-465C-B0B5-60279F339251}" destId="{A71E86B0-171A-45A1-BB39-71FC0D5FAB6A}" srcOrd="4" destOrd="0" presId="urn:microsoft.com/office/officeart/2005/8/layout/StepDownProcess"/>
    <dgm:cxn modelId="{3FFFC91D-3D80-4BD7-AA17-30A998A82ABC}" type="presParOf" srcId="{A71E86B0-171A-45A1-BB39-71FC0D5FAB6A}" destId="{2D7D22B4-66E9-47AC-9F62-E14AB21CF660}" srcOrd="0" destOrd="0" presId="urn:microsoft.com/office/officeart/2005/8/layout/StepDownProcess"/>
    <dgm:cxn modelId="{BC1D8CA3-F7E4-4043-98E4-D952875C2CF7}" type="presParOf" srcId="{A71E86B0-171A-45A1-BB39-71FC0D5FAB6A}" destId="{1B740BDD-358C-489F-BC34-32CD1451F3E2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588EFE-F5E6-4427-A564-DC76AB580E8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8003ACE-B0CD-42A6-8319-B18BC4368653}">
      <dgm:prSet phldrT="[文本]"/>
      <dgm:spPr/>
      <dgm:t>
        <a:bodyPr/>
        <a:lstStyle/>
        <a:p>
          <a:r>
            <a:rPr lang="zh-CN" altLang="en-US" smtClean="0"/>
            <a:t>第一代</a:t>
          </a:r>
          <a:endParaRPr lang="zh-CN" altLang="en-US"/>
        </a:p>
      </dgm:t>
    </dgm:pt>
    <dgm:pt modelId="{7C8437A4-B2A3-4C97-9A04-3EF9E4DE731C}" type="parTrans" cxnId="{FB98F7F3-F365-4C87-AD87-499FF25ABAEF}">
      <dgm:prSet/>
      <dgm:spPr/>
      <dgm:t>
        <a:bodyPr/>
        <a:lstStyle/>
        <a:p>
          <a:endParaRPr lang="zh-CN" altLang="en-US"/>
        </a:p>
      </dgm:t>
    </dgm:pt>
    <dgm:pt modelId="{DDAE5A18-5609-4761-8239-E64B3B3403A2}" type="sibTrans" cxnId="{FB98F7F3-F365-4C87-AD87-499FF25ABAEF}">
      <dgm:prSet/>
      <dgm:spPr/>
      <dgm:t>
        <a:bodyPr/>
        <a:lstStyle/>
        <a:p>
          <a:endParaRPr lang="zh-CN" altLang="en-US"/>
        </a:p>
      </dgm:t>
    </dgm:pt>
    <dgm:pt modelId="{B64DF0BF-D8BB-4ECE-B758-30BC34BEC359}">
      <dgm:prSet phldrT="[文本]" custT="1"/>
      <dgm:spPr/>
      <dgm:t>
        <a:bodyPr/>
        <a:lstStyle/>
        <a:p>
          <a:r>
            <a:rPr lang="en-US" altLang="zh-CN" sz="1200" smtClean="0"/>
            <a:t>Trojan/</a:t>
          </a:r>
          <a:r>
            <a:rPr lang="en-US" altLang="zh-CN" sz="1200" err="1" smtClean="0"/>
            <a:t>Android.Kungfu.a</a:t>
          </a:r>
          <a:r>
            <a:rPr lang="en-US" altLang="zh-CN" sz="1200" smtClean="0"/>
            <a:t>[</a:t>
          </a:r>
          <a:r>
            <a:rPr lang="en-US" altLang="zh-CN" sz="1200" err="1" smtClean="0"/>
            <a:t>rmt</a:t>
          </a:r>
          <a:r>
            <a:rPr lang="en-US" altLang="zh-CN" sz="1200" smtClean="0"/>
            <a:t>]</a:t>
          </a:r>
          <a:endParaRPr lang="zh-CN" altLang="en-US" sz="1200"/>
        </a:p>
      </dgm:t>
    </dgm:pt>
    <dgm:pt modelId="{29832802-E5C5-485F-B1C5-BE0B289E4CEC}" type="parTrans" cxnId="{A3442353-46A8-42C6-8E97-75AA6DB60B8A}">
      <dgm:prSet/>
      <dgm:spPr/>
      <dgm:t>
        <a:bodyPr/>
        <a:lstStyle/>
        <a:p>
          <a:endParaRPr lang="zh-CN" altLang="en-US"/>
        </a:p>
      </dgm:t>
    </dgm:pt>
    <dgm:pt modelId="{61CF9702-6BD5-4554-85E8-33F01044ECFA}" type="sibTrans" cxnId="{A3442353-46A8-42C6-8E97-75AA6DB60B8A}">
      <dgm:prSet/>
      <dgm:spPr/>
      <dgm:t>
        <a:bodyPr/>
        <a:lstStyle/>
        <a:p>
          <a:endParaRPr lang="zh-CN" altLang="en-US"/>
        </a:p>
      </dgm:t>
    </dgm:pt>
    <dgm:pt modelId="{4418E96E-4716-4856-92CB-FEC9A6115F23}">
      <dgm:prSet phldrT="[文本]"/>
      <dgm:spPr/>
      <dgm:t>
        <a:bodyPr/>
        <a:lstStyle/>
        <a:p>
          <a:r>
            <a:rPr lang="zh-CN" altLang="en-US" smtClean="0"/>
            <a:t>第二代</a:t>
          </a:r>
          <a:endParaRPr lang="zh-CN" altLang="en-US"/>
        </a:p>
      </dgm:t>
    </dgm:pt>
    <dgm:pt modelId="{051926CB-33B2-456A-AFCA-7B531B0DEA77}" type="parTrans" cxnId="{8AE77772-CDB5-4A25-A733-1AAF00E4D564}">
      <dgm:prSet/>
      <dgm:spPr/>
      <dgm:t>
        <a:bodyPr/>
        <a:lstStyle/>
        <a:p>
          <a:endParaRPr lang="zh-CN" altLang="en-US"/>
        </a:p>
      </dgm:t>
    </dgm:pt>
    <dgm:pt modelId="{E04132D3-F272-4222-B2DF-72923F0648FF}" type="sibTrans" cxnId="{8AE77772-CDB5-4A25-A733-1AAF00E4D564}">
      <dgm:prSet/>
      <dgm:spPr/>
      <dgm:t>
        <a:bodyPr/>
        <a:lstStyle/>
        <a:p>
          <a:endParaRPr lang="zh-CN" altLang="en-US"/>
        </a:p>
      </dgm:t>
    </dgm:pt>
    <dgm:pt modelId="{7E00B523-6A8E-468B-B7AA-923C6E96CC93}">
      <dgm:prSet phldrT="[文本]"/>
      <dgm:spPr/>
      <dgm:t>
        <a:bodyPr/>
        <a:lstStyle/>
        <a:p>
          <a:r>
            <a:rPr lang="zh-CN" altLang="en-US" smtClean="0"/>
            <a:t>第三代</a:t>
          </a:r>
          <a:endParaRPr lang="zh-CN" altLang="en-US"/>
        </a:p>
      </dgm:t>
    </dgm:pt>
    <dgm:pt modelId="{8A8E3E54-1E54-412A-8E28-7901651CDEEB}" type="parTrans" cxnId="{96E83C59-2157-4050-8E0A-644525C4773A}">
      <dgm:prSet/>
      <dgm:spPr/>
      <dgm:t>
        <a:bodyPr/>
        <a:lstStyle/>
        <a:p>
          <a:endParaRPr lang="zh-CN" altLang="en-US"/>
        </a:p>
      </dgm:t>
    </dgm:pt>
    <dgm:pt modelId="{57ED0514-AA00-458E-8968-8C980A439D86}" type="sibTrans" cxnId="{96E83C59-2157-4050-8E0A-644525C4773A}">
      <dgm:prSet/>
      <dgm:spPr/>
      <dgm:t>
        <a:bodyPr/>
        <a:lstStyle/>
        <a:p>
          <a:endParaRPr lang="zh-CN" altLang="en-US"/>
        </a:p>
      </dgm:t>
    </dgm:pt>
    <dgm:pt modelId="{C998F425-D8D2-48E6-A228-FE4E481493AC}">
      <dgm:prSet phldrT="[文本]" custT="1"/>
      <dgm:spPr/>
      <dgm:t>
        <a:bodyPr/>
        <a:lstStyle/>
        <a:p>
          <a:endParaRPr lang="zh-CN" altLang="en-US" sz="1400"/>
        </a:p>
      </dgm:t>
    </dgm:pt>
    <dgm:pt modelId="{EBB312E2-DBFD-42C4-9976-C51FD753E5F3}" type="sibTrans" cxnId="{73B3BB38-59BF-41AC-8F2E-7265FA43ABD3}">
      <dgm:prSet/>
      <dgm:spPr/>
      <dgm:t>
        <a:bodyPr/>
        <a:lstStyle/>
        <a:p>
          <a:endParaRPr lang="zh-CN" altLang="en-US"/>
        </a:p>
      </dgm:t>
    </dgm:pt>
    <dgm:pt modelId="{08DE5C71-5F05-48CA-8C88-DD05EEC3FBC2}" type="parTrans" cxnId="{73B3BB38-59BF-41AC-8F2E-7265FA43ABD3}">
      <dgm:prSet/>
      <dgm:spPr/>
      <dgm:t>
        <a:bodyPr/>
        <a:lstStyle/>
        <a:p>
          <a:endParaRPr lang="zh-CN" altLang="en-US"/>
        </a:p>
      </dgm:t>
    </dgm:pt>
    <dgm:pt modelId="{C3144250-782E-465C-B0B5-60279F339251}" type="pres">
      <dgm:prSet presAssocID="{CA588EFE-F5E6-4427-A564-DC76AB580E8A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7298E54A-0338-43A2-827E-B4A85F8D20D6}" type="pres">
      <dgm:prSet presAssocID="{88003ACE-B0CD-42A6-8319-B18BC4368653}" presName="composite" presStyleCnt="0"/>
      <dgm:spPr/>
    </dgm:pt>
    <dgm:pt modelId="{A9991568-3A3C-4254-B5A1-D55E600B339D}" type="pres">
      <dgm:prSet presAssocID="{88003ACE-B0CD-42A6-8319-B18BC4368653}" presName="bentUpArrow1" presStyleLbl="alignImgPlace1" presStyleIdx="0" presStyleCnt="2"/>
      <dgm:spPr/>
    </dgm:pt>
    <dgm:pt modelId="{EBEB18F4-68A6-487E-9E33-A5A2F190CE3C}" type="pres">
      <dgm:prSet presAssocID="{88003ACE-B0CD-42A6-8319-B18BC4368653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20A3CD7-E03D-4F93-8B3A-2C67FD66E494}" type="pres">
      <dgm:prSet presAssocID="{88003ACE-B0CD-42A6-8319-B18BC4368653}" presName="ChildText" presStyleLbl="revTx" presStyleIdx="0" presStyleCnt="3" custScaleX="267726" custLinFactNeighborX="97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58DEE12-45D2-4AC5-B890-CFD5187384E4}" type="pres">
      <dgm:prSet presAssocID="{DDAE5A18-5609-4761-8239-E64B3B3403A2}" presName="sibTrans" presStyleCnt="0"/>
      <dgm:spPr/>
    </dgm:pt>
    <dgm:pt modelId="{1A3AB7E5-6979-4DA9-BE24-80B339206617}" type="pres">
      <dgm:prSet presAssocID="{4418E96E-4716-4856-92CB-FEC9A6115F23}" presName="composite" presStyleCnt="0"/>
      <dgm:spPr/>
    </dgm:pt>
    <dgm:pt modelId="{96A810EA-5ED7-4314-B003-ADB28A0987BD}" type="pres">
      <dgm:prSet presAssocID="{4418E96E-4716-4856-92CB-FEC9A6115F23}" presName="bentUpArrow1" presStyleLbl="alignImgPlace1" presStyleIdx="1" presStyleCnt="2" custLinFactNeighborX="-42982" custLinFactNeighborY="-7372"/>
      <dgm:spPr/>
    </dgm:pt>
    <dgm:pt modelId="{F9A5F6CF-4DA2-4716-9744-89E551B7F862}" type="pres">
      <dgm:prSet presAssocID="{4418E96E-4716-4856-92CB-FEC9A6115F23}" presName="ParentText" presStyleLbl="node1" presStyleIdx="1" presStyleCnt="3" custLinFactNeighborX="-29066" custLinFactNeighborY="-625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26971D-611A-4B77-9F45-7CB0699A068E}" type="pres">
      <dgm:prSet presAssocID="{4418E96E-4716-4856-92CB-FEC9A6115F23}" presName="ChildText" presStyleLbl="revTx" presStyleIdx="1" presStyleCnt="3" custScaleX="267726" custScaleY="139081" custLinFactNeighborX="4653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A263626-4319-42C1-AA5F-231829240BF1}" type="pres">
      <dgm:prSet presAssocID="{E04132D3-F272-4222-B2DF-72923F0648FF}" presName="sibTrans" presStyleCnt="0"/>
      <dgm:spPr/>
    </dgm:pt>
    <dgm:pt modelId="{A71E86B0-171A-45A1-BB39-71FC0D5FAB6A}" type="pres">
      <dgm:prSet presAssocID="{7E00B523-6A8E-468B-B7AA-923C6E96CC93}" presName="composite" presStyleCnt="0"/>
      <dgm:spPr/>
    </dgm:pt>
    <dgm:pt modelId="{2D7D22B4-66E9-47AC-9F62-E14AB21CF660}" type="pres">
      <dgm:prSet presAssocID="{7E00B523-6A8E-468B-B7AA-923C6E96CC93}" presName="ParentText" presStyleLbl="node1" presStyleIdx="2" presStyleCnt="3" custLinFactNeighborX="-6249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B740BDD-358C-489F-BC34-32CD1451F3E2}" type="pres">
      <dgm:prSet presAssocID="{7E00B523-6A8E-468B-B7AA-923C6E96CC93}" presName="FinalChildText" presStyleLbl="revTx" presStyleIdx="2" presStyleCnt="3" custScaleX="267726" custLinFactNeighborX="97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3442353-46A8-42C6-8E97-75AA6DB60B8A}" srcId="{88003ACE-B0CD-42A6-8319-B18BC4368653}" destId="{B64DF0BF-D8BB-4ECE-B758-30BC34BEC359}" srcOrd="0" destOrd="0" parTransId="{29832802-E5C5-485F-B1C5-BE0B289E4CEC}" sibTransId="{61CF9702-6BD5-4554-85E8-33F01044ECFA}"/>
    <dgm:cxn modelId="{33CB7006-708E-4A21-8AE7-48BCEE2C9A50}" type="presOf" srcId="{C998F425-D8D2-48E6-A228-FE4E481493AC}" destId="{1B740BDD-358C-489F-BC34-32CD1451F3E2}" srcOrd="0" destOrd="0" presId="urn:microsoft.com/office/officeart/2005/8/layout/StepDownProcess"/>
    <dgm:cxn modelId="{8788F2DB-7170-47AB-8A45-8DDAB8730A46}" type="presOf" srcId="{7E00B523-6A8E-468B-B7AA-923C6E96CC93}" destId="{2D7D22B4-66E9-47AC-9F62-E14AB21CF660}" srcOrd="0" destOrd="0" presId="urn:microsoft.com/office/officeart/2005/8/layout/StepDownProcess"/>
    <dgm:cxn modelId="{FB98F7F3-F365-4C87-AD87-499FF25ABAEF}" srcId="{CA588EFE-F5E6-4427-A564-DC76AB580E8A}" destId="{88003ACE-B0CD-42A6-8319-B18BC4368653}" srcOrd="0" destOrd="0" parTransId="{7C8437A4-B2A3-4C97-9A04-3EF9E4DE731C}" sibTransId="{DDAE5A18-5609-4761-8239-E64B3B3403A2}"/>
    <dgm:cxn modelId="{86BE08E4-2597-48BA-A5C9-C6F77F6B3A18}" type="presOf" srcId="{88003ACE-B0CD-42A6-8319-B18BC4368653}" destId="{EBEB18F4-68A6-487E-9E33-A5A2F190CE3C}" srcOrd="0" destOrd="0" presId="urn:microsoft.com/office/officeart/2005/8/layout/StepDownProcess"/>
    <dgm:cxn modelId="{70F70C87-EDE6-4AA8-94CA-085A74B39AE9}" type="presOf" srcId="{CA588EFE-F5E6-4427-A564-DC76AB580E8A}" destId="{C3144250-782E-465C-B0B5-60279F339251}" srcOrd="0" destOrd="0" presId="urn:microsoft.com/office/officeart/2005/8/layout/StepDownProcess"/>
    <dgm:cxn modelId="{73B3BB38-59BF-41AC-8F2E-7265FA43ABD3}" srcId="{7E00B523-6A8E-468B-B7AA-923C6E96CC93}" destId="{C998F425-D8D2-48E6-A228-FE4E481493AC}" srcOrd="0" destOrd="0" parTransId="{08DE5C71-5F05-48CA-8C88-DD05EEC3FBC2}" sibTransId="{EBB312E2-DBFD-42C4-9976-C51FD753E5F3}"/>
    <dgm:cxn modelId="{0271E96E-A37A-4D7F-9694-2AF3534081AA}" type="presOf" srcId="{4418E96E-4716-4856-92CB-FEC9A6115F23}" destId="{F9A5F6CF-4DA2-4716-9744-89E551B7F862}" srcOrd="0" destOrd="0" presId="urn:microsoft.com/office/officeart/2005/8/layout/StepDownProcess"/>
    <dgm:cxn modelId="{0014DE3B-69E0-48DE-882C-5ABFB18B9021}" type="presOf" srcId="{B64DF0BF-D8BB-4ECE-B758-30BC34BEC359}" destId="{C20A3CD7-E03D-4F93-8B3A-2C67FD66E494}" srcOrd="0" destOrd="0" presId="urn:microsoft.com/office/officeart/2005/8/layout/StepDownProcess"/>
    <dgm:cxn modelId="{8AE77772-CDB5-4A25-A733-1AAF00E4D564}" srcId="{CA588EFE-F5E6-4427-A564-DC76AB580E8A}" destId="{4418E96E-4716-4856-92CB-FEC9A6115F23}" srcOrd="1" destOrd="0" parTransId="{051926CB-33B2-456A-AFCA-7B531B0DEA77}" sibTransId="{E04132D3-F272-4222-B2DF-72923F0648FF}"/>
    <dgm:cxn modelId="{96E83C59-2157-4050-8E0A-644525C4773A}" srcId="{CA588EFE-F5E6-4427-A564-DC76AB580E8A}" destId="{7E00B523-6A8E-468B-B7AA-923C6E96CC93}" srcOrd="2" destOrd="0" parTransId="{8A8E3E54-1E54-412A-8E28-7901651CDEEB}" sibTransId="{57ED0514-AA00-458E-8968-8C980A439D86}"/>
    <dgm:cxn modelId="{5001B8AF-0BBE-4CA2-9085-B58E29FA7112}" type="presParOf" srcId="{C3144250-782E-465C-B0B5-60279F339251}" destId="{7298E54A-0338-43A2-827E-B4A85F8D20D6}" srcOrd="0" destOrd="0" presId="urn:microsoft.com/office/officeart/2005/8/layout/StepDownProcess"/>
    <dgm:cxn modelId="{06CD0A2D-BFA8-428F-9C5C-6BA5A35B5933}" type="presParOf" srcId="{7298E54A-0338-43A2-827E-B4A85F8D20D6}" destId="{A9991568-3A3C-4254-B5A1-D55E600B339D}" srcOrd="0" destOrd="0" presId="urn:microsoft.com/office/officeart/2005/8/layout/StepDownProcess"/>
    <dgm:cxn modelId="{A11E3B92-C35D-4641-B1EC-1C0003304964}" type="presParOf" srcId="{7298E54A-0338-43A2-827E-B4A85F8D20D6}" destId="{EBEB18F4-68A6-487E-9E33-A5A2F190CE3C}" srcOrd="1" destOrd="0" presId="urn:microsoft.com/office/officeart/2005/8/layout/StepDownProcess"/>
    <dgm:cxn modelId="{267969E6-AC7D-43CD-8383-571C930C8CA2}" type="presParOf" srcId="{7298E54A-0338-43A2-827E-B4A85F8D20D6}" destId="{C20A3CD7-E03D-4F93-8B3A-2C67FD66E494}" srcOrd="2" destOrd="0" presId="urn:microsoft.com/office/officeart/2005/8/layout/StepDownProcess"/>
    <dgm:cxn modelId="{4EA13443-280D-4503-A22B-16550B670AB6}" type="presParOf" srcId="{C3144250-782E-465C-B0B5-60279F339251}" destId="{F58DEE12-45D2-4AC5-B890-CFD5187384E4}" srcOrd="1" destOrd="0" presId="urn:microsoft.com/office/officeart/2005/8/layout/StepDownProcess"/>
    <dgm:cxn modelId="{C4117FEC-37CA-4CD2-8D80-0C185692402B}" type="presParOf" srcId="{C3144250-782E-465C-B0B5-60279F339251}" destId="{1A3AB7E5-6979-4DA9-BE24-80B339206617}" srcOrd="2" destOrd="0" presId="urn:microsoft.com/office/officeart/2005/8/layout/StepDownProcess"/>
    <dgm:cxn modelId="{3F974F19-78E0-43D5-8744-B3D97D97F234}" type="presParOf" srcId="{1A3AB7E5-6979-4DA9-BE24-80B339206617}" destId="{96A810EA-5ED7-4314-B003-ADB28A0987BD}" srcOrd="0" destOrd="0" presId="urn:microsoft.com/office/officeart/2005/8/layout/StepDownProcess"/>
    <dgm:cxn modelId="{02BF70A8-57CC-4C69-A3CB-29E7534FC58C}" type="presParOf" srcId="{1A3AB7E5-6979-4DA9-BE24-80B339206617}" destId="{F9A5F6CF-4DA2-4716-9744-89E551B7F862}" srcOrd="1" destOrd="0" presId="urn:microsoft.com/office/officeart/2005/8/layout/StepDownProcess"/>
    <dgm:cxn modelId="{71D1886D-BF04-40E8-8DC5-E8657F9564AC}" type="presParOf" srcId="{1A3AB7E5-6979-4DA9-BE24-80B339206617}" destId="{3526971D-611A-4B77-9F45-7CB0699A068E}" srcOrd="2" destOrd="0" presId="urn:microsoft.com/office/officeart/2005/8/layout/StepDownProcess"/>
    <dgm:cxn modelId="{529EC970-289D-4E34-AA93-D554FCCE5415}" type="presParOf" srcId="{C3144250-782E-465C-B0B5-60279F339251}" destId="{CA263626-4319-42C1-AA5F-231829240BF1}" srcOrd="3" destOrd="0" presId="urn:microsoft.com/office/officeart/2005/8/layout/StepDownProcess"/>
    <dgm:cxn modelId="{F03617D8-C0AC-4A7C-B59D-E6B8FCF02FC0}" type="presParOf" srcId="{C3144250-782E-465C-B0B5-60279F339251}" destId="{A71E86B0-171A-45A1-BB39-71FC0D5FAB6A}" srcOrd="4" destOrd="0" presId="urn:microsoft.com/office/officeart/2005/8/layout/StepDownProcess"/>
    <dgm:cxn modelId="{6348A2ED-7024-40EF-A329-03DA8539C67B}" type="presParOf" srcId="{A71E86B0-171A-45A1-BB39-71FC0D5FAB6A}" destId="{2D7D22B4-66E9-47AC-9F62-E14AB21CF660}" srcOrd="0" destOrd="0" presId="urn:microsoft.com/office/officeart/2005/8/layout/StepDownProcess"/>
    <dgm:cxn modelId="{D7FD9283-D372-4B1B-8759-D72BAFB2763B}" type="presParOf" srcId="{A71E86B0-171A-45A1-BB39-71FC0D5FAB6A}" destId="{1B740BDD-358C-489F-BC34-32CD1451F3E2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176B0A-9BAE-4026-AFAA-C5174B02D6F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DDAAE1E-5FD2-4B06-AD73-36C300D7F92C}">
      <dgm:prSet phldrT="[文本]" custT="1"/>
      <dgm:spPr/>
      <dgm:t>
        <a:bodyPr/>
        <a:lstStyle/>
        <a:p>
          <a:r>
            <a:rPr lang="en-US" altLang="zh-CN" sz="2000" smtClean="0"/>
            <a:t>AES</a:t>
          </a:r>
          <a:r>
            <a:rPr lang="zh-CN" altLang="en-US" sz="2000" smtClean="0"/>
            <a:t>密钥</a:t>
          </a:r>
          <a:endParaRPr lang="zh-CN" altLang="en-US" sz="2000"/>
        </a:p>
      </dgm:t>
    </dgm:pt>
    <dgm:pt modelId="{56CF6792-902B-4E76-8699-5380849F7828}" type="parTrans" cxnId="{9F7F4400-700D-4E9D-B44C-684D5D741984}">
      <dgm:prSet/>
      <dgm:spPr/>
      <dgm:t>
        <a:bodyPr/>
        <a:lstStyle/>
        <a:p>
          <a:endParaRPr lang="zh-CN" altLang="en-US" sz="700"/>
        </a:p>
      </dgm:t>
    </dgm:pt>
    <dgm:pt modelId="{402A0820-81AE-4399-8B85-8CE385D1DA1B}" type="sibTrans" cxnId="{9F7F4400-700D-4E9D-B44C-684D5D741984}">
      <dgm:prSet/>
      <dgm:spPr/>
      <dgm:t>
        <a:bodyPr/>
        <a:lstStyle/>
        <a:p>
          <a:endParaRPr lang="zh-CN" altLang="en-US" sz="700"/>
        </a:p>
      </dgm:t>
    </dgm:pt>
    <dgm:pt modelId="{0C6C925C-70A4-45E5-9734-028E59F5778D}">
      <dgm:prSet phldrT="[文本]" custT="1"/>
      <dgm:spPr/>
      <dgm:t>
        <a:bodyPr/>
        <a:lstStyle/>
        <a:p>
          <a:r>
            <a:rPr lang="zh-CN" altLang="en-US" sz="2000" smtClean="0"/>
            <a:t>远控服务器地址</a:t>
          </a:r>
          <a:endParaRPr lang="zh-CN" altLang="en-US" sz="2000"/>
        </a:p>
      </dgm:t>
    </dgm:pt>
    <dgm:pt modelId="{66B39177-CD0F-42E3-96A2-8DBD26EC46B1}" type="parTrans" cxnId="{8F254279-3550-4558-BB97-BB74F7C8343D}">
      <dgm:prSet/>
      <dgm:spPr/>
      <dgm:t>
        <a:bodyPr/>
        <a:lstStyle/>
        <a:p>
          <a:endParaRPr lang="zh-CN" altLang="en-US" sz="700"/>
        </a:p>
      </dgm:t>
    </dgm:pt>
    <dgm:pt modelId="{118038E0-2FA7-4F34-ADB4-8633840C79B4}" type="sibTrans" cxnId="{8F254279-3550-4558-BB97-BB74F7C8343D}">
      <dgm:prSet/>
      <dgm:spPr/>
      <dgm:t>
        <a:bodyPr/>
        <a:lstStyle/>
        <a:p>
          <a:endParaRPr lang="zh-CN" altLang="en-US" sz="700"/>
        </a:p>
      </dgm:t>
    </dgm:pt>
    <dgm:pt modelId="{9A8D94EE-9E5C-486C-91F8-3D45B9964E4B}">
      <dgm:prSet phldrT="[文本]" custT="1"/>
      <dgm:spPr/>
      <dgm:t>
        <a:bodyPr/>
        <a:lstStyle/>
        <a:p>
          <a:r>
            <a:rPr lang="zh-CN" altLang="en-US" sz="2000" smtClean="0"/>
            <a:t>代码分布方式</a:t>
          </a:r>
          <a:endParaRPr lang="zh-CN" altLang="en-US" sz="2000"/>
        </a:p>
      </dgm:t>
    </dgm:pt>
    <dgm:pt modelId="{CE2AFA91-7F21-4B8B-86D7-30F7966CDCA9}" type="parTrans" cxnId="{75AE9BFC-7DB7-46F7-AAE0-A76CE49FEFFF}">
      <dgm:prSet/>
      <dgm:spPr/>
      <dgm:t>
        <a:bodyPr/>
        <a:lstStyle/>
        <a:p>
          <a:endParaRPr lang="zh-CN" altLang="en-US" sz="700"/>
        </a:p>
      </dgm:t>
    </dgm:pt>
    <dgm:pt modelId="{9DA51652-C1BD-4738-A2F3-028B8AF07589}" type="sibTrans" cxnId="{75AE9BFC-7DB7-46F7-AAE0-A76CE49FEFFF}">
      <dgm:prSet/>
      <dgm:spPr/>
      <dgm:t>
        <a:bodyPr/>
        <a:lstStyle/>
        <a:p>
          <a:endParaRPr lang="zh-CN" altLang="en-US" sz="700"/>
        </a:p>
      </dgm:t>
    </dgm:pt>
    <dgm:pt modelId="{EBDAE08F-633F-4DD4-98EE-E5A9824701F0}">
      <dgm:prSet phldrT="[文本]" custT="1"/>
      <dgm:spPr/>
      <dgm:t>
        <a:bodyPr/>
        <a:lstStyle/>
        <a:p>
          <a:r>
            <a:rPr lang="zh-CN" altLang="en-US" sz="2000" smtClean="0"/>
            <a:t>家族</a:t>
          </a:r>
          <a:endParaRPr lang="en-US" altLang="zh-CN" sz="2000" smtClean="0"/>
        </a:p>
        <a:p>
          <a:r>
            <a:rPr lang="zh-CN" altLang="en-US" sz="2000" smtClean="0"/>
            <a:t>基因</a:t>
          </a:r>
          <a:endParaRPr lang="en-US" altLang="zh-CN" sz="2000" smtClean="0"/>
        </a:p>
      </dgm:t>
    </dgm:pt>
    <dgm:pt modelId="{612DC3A6-EC23-4CB7-9508-6EF4080BC2F6}" type="sibTrans" cxnId="{6BB879E4-B2E2-433E-99AF-A20963BFF7C8}">
      <dgm:prSet/>
      <dgm:spPr/>
      <dgm:t>
        <a:bodyPr/>
        <a:lstStyle/>
        <a:p>
          <a:endParaRPr lang="zh-CN" altLang="en-US" sz="700"/>
        </a:p>
      </dgm:t>
    </dgm:pt>
    <dgm:pt modelId="{FA8A8462-6657-4363-AAD8-8E837F90B227}" type="parTrans" cxnId="{6BB879E4-B2E2-433E-99AF-A20963BFF7C8}">
      <dgm:prSet/>
      <dgm:spPr/>
      <dgm:t>
        <a:bodyPr/>
        <a:lstStyle/>
        <a:p>
          <a:endParaRPr lang="zh-CN" altLang="en-US" sz="700"/>
        </a:p>
      </dgm:t>
    </dgm:pt>
    <dgm:pt modelId="{9846C035-420B-4E26-8CA6-11F1427D3126}">
      <dgm:prSet phldrT="[文本]" custT="1"/>
      <dgm:spPr/>
      <dgm:t>
        <a:bodyPr/>
        <a:lstStyle/>
        <a:p>
          <a:r>
            <a:rPr lang="zh-CN" altLang="en-US" sz="2000" smtClean="0"/>
            <a:t>捆绑形态</a:t>
          </a:r>
          <a:endParaRPr lang="en-US" altLang="zh-CN" sz="2000" smtClean="0"/>
        </a:p>
      </dgm:t>
    </dgm:pt>
    <dgm:pt modelId="{2E5171E9-D7E8-444D-9CD7-821486AA3C00}" type="parTrans" cxnId="{338C4C14-02F0-4E5F-9360-CB11C43D0975}">
      <dgm:prSet/>
      <dgm:spPr/>
      <dgm:t>
        <a:bodyPr/>
        <a:lstStyle/>
        <a:p>
          <a:endParaRPr lang="zh-CN" altLang="en-US"/>
        </a:p>
      </dgm:t>
    </dgm:pt>
    <dgm:pt modelId="{5604CD0E-6405-4EF1-BC1A-F9AFB80DA252}" type="sibTrans" cxnId="{338C4C14-02F0-4E5F-9360-CB11C43D0975}">
      <dgm:prSet/>
      <dgm:spPr/>
      <dgm:t>
        <a:bodyPr/>
        <a:lstStyle/>
        <a:p>
          <a:endParaRPr lang="zh-CN" altLang="en-US"/>
        </a:p>
      </dgm:t>
    </dgm:pt>
    <dgm:pt modelId="{92B351B5-045B-46A8-924D-F33BBA6DB08D}" type="pres">
      <dgm:prSet presAssocID="{E4176B0A-9BAE-4026-AFAA-C5174B02D6F3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BE1FBCE8-51DF-4790-B093-BBE578D1EEC4}" type="pres">
      <dgm:prSet presAssocID="{EBDAE08F-633F-4DD4-98EE-E5A9824701F0}" presName="thickLine" presStyleLbl="alignNode1" presStyleIdx="0" presStyleCnt="1"/>
      <dgm:spPr/>
    </dgm:pt>
    <dgm:pt modelId="{D690024B-D200-441A-85EE-F4CE8B48BFEB}" type="pres">
      <dgm:prSet presAssocID="{EBDAE08F-633F-4DD4-98EE-E5A9824701F0}" presName="horz1" presStyleCnt="0"/>
      <dgm:spPr/>
    </dgm:pt>
    <dgm:pt modelId="{CC0C6FA1-FD8B-41C0-A81E-7E3107E5C176}" type="pres">
      <dgm:prSet presAssocID="{EBDAE08F-633F-4DD4-98EE-E5A9824701F0}" presName="tx1" presStyleLbl="revTx" presStyleIdx="0" presStyleCnt="5" custScaleX="59985"/>
      <dgm:spPr/>
      <dgm:t>
        <a:bodyPr/>
        <a:lstStyle/>
        <a:p>
          <a:endParaRPr lang="zh-CN" altLang="en-US"/>
        </a:p>
      </dgm:t>
    </dgm:pt>
    <dgm:pt modelId="{E32E04DA-3660-4273-B238-05CD2A255035}" type="pres">
      <dgm:prSet presAssocID="{EBDAE08F-633F-4DD4-98EE-E5A9824701F0}" presName="vert1" presStyleCnt="0"/>
      <dgm:spPr/>
    </dgm:pt>
    <dgm:pt modelId="{AA2DB2A1-E6D3-45B6-A9EE-A2A47647EF6D}" type="pres">
      <dgm:prSet presAssocID="{9846C035-420B-4E26-8CA6-11F1427D3126}" presName="vertSpace2a" presStyleCnt="0"/>
      <dgm:spPr/>
    </dgm:pt>
    <dgm:pt modelId="{9A8D7AB2-88DE-4570-8329-2F6F699B9C8A}" type="pres">
      <dgm:prSet presAssocID="{9846C035-420B-4E26-8CA6-11F1427D3126}" presName="horz2" presStyleCnt="0"/>
      <dgm:spPr/>
    </dgm:pt>
    <dgm:pt modelId="{B90A8011-5417-4941-88C9-1BD1F209992E}" type="pres">
      <dgm:prSet presAssocID="{9846C035-420B-4E26-8CA6-11F1427D3126}" presName="horzSpace2" presStyleCnt="0"/>
      <dgm:spPr/>
    </dgm:pt>
    <dgm:pt modelId="{60DFF8AB-6792-48B5-B27E-3EE7CBD676EF}" type="pres">
      <dgm:prSet presAssocID="{9846C035-420B-4E26-8CA6-11F1427D3126}" presName="tx2" presStyleLbl="revTx" presStyleIdx="1" presStyleCnt="5"/>
      <dgm:spPr/>
      <dgm:t>
        <a:bodyPr/>
        <a:lstStyle/>
        <a:p>
          <a:endParaRPr lang="zh-CN" altLang="en-US"/>
        </a:p>
      </dgm:t>
    </dgm:pt>
    <dgm:pt modelId="{C2D819BB-3966-460C-83D5-BE38EEF77DA7}" type="pres">
      <dgm:prSet presAssocID="{9846C035-420B-4E26-8CA6-11F1427D3126}" presName="vert2" presStyleCnt="0"/>
      <dgm:spPr/>
    </dgm:pt>
    <dgm:pt modelId="{2042C2B3-9B43-4DC5-B52A-E2537F06A3F7}" type="pres">
      <dgm:prSet presAssocID="{9846C035-420B-4E26-8CA6-11F1427D3126}" presName="thinLine2b" presStyleLbl="callout" presStyleIdx="0" presStyleCnt="4"/>
      <dgm:spPr/>
    </dgm:pt>
    <dgm:pt modelId="{42C87895-D8B7-4B60-8B32-0CC5EA2176BF}" type="pres">
      <dgm:prSet presAssocID="{9846C035-420B-4E26-8CA6-11F1427D3126}" presName="vertSpace2b" presStyleCnt="0"/>
      <dgm:spPr/>
    </dgm:pt>
    <dgm:pt modelId="{A1762D23-F482-4EF7-BD2E-03B4163EEE61}" type="pres">
      <dgm:prSet presAssocID="{CDDAAE1E-5FD2-4B06-AD73-36C300D7F92C}" presName="horz2" presStyleCnt="0"/>
      <dgm:spPr/>
    </dgm:pt>
    <dgm:pt modelId="{0E89669F-F743-4CB7-A779-31AA0451A862}" type="pres">
      <dgm:prSet presAssocID="{CDDAAE1E-5FD2-4B06-AD73-36C300D7F92C}" presName="horzSpace2" presStyleCnt="0"/>
      <dgm:spPr/>
    </dgm:pt>
    <dgm:pt modelId="{D30ADA23-DEE7-402E-B8A7-E3A6CF3883E0}" type="pres">
      <dgm:prSet presAssocID="{CDDAAE1E-5FD2-4B06-AD73-36C300D7F92C}" presName="tx2" presStyleLbl="revTx" presStyleIdx="2" presStyleCnt="5"/>
      <dgm:spPr/>
      <dgm:t>
        <a:bodyPr/>
        <a:lstStyle/>
        <a:p>
          <a:endParaRPr lang="zh-CN" altLang="en-US"/>
        </a:p>
      </dgm:t>
    </dgm:pt>
    <dgm:pt modelId="{24CF2D96-7CAD-4A3A-A236-48B4845055CC}" type="pres">
      <dgm:prSet presAssocID="{CDDAAE1E-5FD2-4B06-AD73-36C300D7F92C}" presName="vert2" presStyleCnt="0"/>
      <dgm:spPr/>
    </dgm:pt>
    <dgm:pt modelId="{E301FD8A-85BF-4C21-A1F1-76C246DAA689}" type="pres">
      <dgm:prSet presAssocID="{CDDAAE1E-5FD2-4B06-AD73-36C300D7F92C}" presName="thinLine2b" presStyleLbl="callout" presStyleIdx="1" presStyleCnt="4"/>
      <dgm:spPr/>
    </dgm:pt>
    <dgm:pt modelId="{9B2785C6-E5BB-4050-9C03-8D5D851029DE}" type="pres">
      <dgm:prSet presAssocID="{CDDAAE1E-5FD2-4B06-AD73-36C300D7F92C}" presName="vertSpace2b" presStyleCnt="0"/>
      <dgm:spPr/>
    </dgm:pt>
    <dgm:pt modelId="{10E848F9-9311-4B25-9F80-A3ADD5E7F39E}" type="pres">
      <dgm:prSet presAssocID="{0C6C925C-70A4-45E5-9734-028E59F5778D}" presName="horz2" presStyleCnt="0"/>
      <dgm:spPr/>
    </dgm:pt>
    <dgm:pt modelId="{61C6E2F3-275D-4EBF-A9DB-DA76E4002BA6}" type="pres">
      <dgm:prSet presAssocID="{0C6C925C-70A4-45E5-9734-028E59F5778D}" presName="horzSpace2" presStyleCnt="0"/>
      <dgm:spPr/>
    </dgm:pt>
    <dgm:pt modelId="{414999BF-B234-4630-A72C-494A16CDB16A}" type="pres">
      <dgm:prSet presAssocID="{0C6C925C-70A4-45E5-9734-028E59F5778D}" presName="tx2" presStyleLbl="revTx" presStyleIdx="3" presStyleCnt="5"/>
      <dgm:spPr/>
      <dgm:t>
        <a:bodyPr/>
        <a:lstStyle/>
        <a:p>
          <a:endParaRPr lang="zh-CN" altLang="en-US"/>
        </a:p>
      </dgm:t>
    </dgm:pt>
    <dgm:pt modelId="{9D21616B-9215-4D5D-99E6-5F8B8CBAF0DC}" type="pres">
      <dgm:prSet presAssocID="{0C6C925C-70A4-45E5-9734-028E59F5778D}" presName="vert2" presStyleCnt="0"/>
      <dgm:spPr/>
    </dgm:pt>
    <dgm:pt modelId="{79344CA0-816F-49B1-B42D-88D5B69261FA}" type="pres">
      <dgm:prSet presAssocID="{0C6C925C-70A4-45E5-9734-028E59F5778D}" presName="thinLine2b" presStyleLbl="callout" presStyleIdx="2" presStyleCnt="4"/>
      <dgm:spPr/>
    </dgm:pt>
    <dgm:pt modelId="{64405B37-8C01-439D-9D51-AA818A7350AF}" type="pres">
      <dgm:prSet presAssocID="{0C6C925C-70A4-45E5-9734-028E59F5778D}" presName="vertSpace2b" presStyleCnt="0"/>
      <dgm:spPr/>
    </dgm:pt>
    <dgm:pt modelId="{E9F62E07-8DD0-4FA3-8AB3-2084856A7B24}" type="pres">
      <dgm:prSet presAssocID="{9A8D94EE-9E5C-486C-91F8-3D45B9964E4B}" presName="horz2" presStyleCnt="0"/>
      <dgm:spPr/>
    </dgm:pt>
    <dgm:pt modelId="{B5ACEC7E-E462-481F-90BE-3A1DC4EA5C16}" type="pres">
      <dgm:prSet presAssocID="{9A8D94EE-9E5C-486C-91F8-3D45B9964E4B}" presName="horzSpace2" presStyleCnt="0"/>
      <dgm:spPr/>
    </dgm:pt>
    <dgm:pt modelId="{54C127B5-F80D-4E41-9A6B-5B1E6CD19121}" type="pres">
      <dgm:prSet presAssocID="{9A8D94EE-9E5C-486C-91F8-3D45B9964E4B}" presName="tx2" presStyleLbl="revTx" presStyleIdx="4" presStyleCnt="5"/>
      <dgm:spPr/>
      <dgm:t>
        <a:bodyPr/>
        <a:lstStyle/>
        <a:p>
          <a:endParaRPr lang="zh-CN" altLang="en-US"/>
        </a:p>
      </dgm:t>
    </dgm:pt>
    <dgm:pt modelId="{5F81995D-B75C-4444-A0AB-7103CB2FF5F5}" type="pres">
      <dgm:prSet presAssocID="{9A8D94EE-9E5C-486C-91F8-3D45B9964E4B}" presName="vert2" presStyleCnt="0"/>
      <dgm:spPr/>
    </dgm:pt>
    <dgm:pt modelId="{53A932F9-E6C2-4D3B-8494-760555DCE9F1}" type="pres">
      <dgm:prSet presAssocID="{9A8D94EE-9E5C-486C-91F8-3D45B9964E4B}" presName="thinLine2b" presStyleLbl="callout" presStyleIdx="3" presStyleCnt="4"/>
      <dgm:spPr/>
    </dgm:pt>
    <dgm:pt modelId="{51166657-E29E-422C-A726-25E16B9FCE39}" type="pres">
      <dgm:prSet presAssocID="{9A8D94EE-9E5C-486C-91F8-3D45B9964E4B}" presName="vertSpace2b" presStyleCnt="0"/>
      <dgm:spPr/>
    </dgm:pt>
  </dgm:ptLst>
  <dgm:cxnLst>
    <dgm:cxn modelId="{8F254279-3550-4558-BB97-BB74F7C8343D}" srcId="{EBDAE08F-633F-4DD4-98EE-E5A9824701F0}" destId="{0C6C925C-70A4-45E5-9734-028E59F5778D}" srcOrd="2" destOrd="0" parTransId="{66B39177-CD0F-42E3-96A2-8DBD26EC46B1}" sibTransId="{118038E0-2FA7-4F34-ADB4-8633840C79B4}"/>
    <dgm:cxn modelId="{338C4C14-02F0-4E5F-9360-CB11C43D0975}" srcId="{EBDAE08F-633F-4DD4-98EE-E5A9824701F0}" destId="{9846C035-420B-4E26-8CA6-11F1427D3126}" srcOrd="0" destOrd="0" parTransId="{2E5171E9-D7E8-444D-9CD7-821486AA3C00}" sibTransId="{5604CD0E-6405-4EF1-BC1A-F9AFB80DA252}"/>
    <dgm:cxn modelId="{667CE75D-898D-408D-9ADA-81049BAC35DF}" type="presOf" srcId="{EBDAE08F-633F-4DD4-98EE-E5A9824701F0}" destId="{CC0C6FA1-FD8B-41C0-A81E-7E3107E5C176}" srcOrd="0" destOrd="0" presId="urn:microsoft.com/office/officeart/2008/layout/LinedList"/>
    <dgm:cxn modelId="{D1B4914C-C13F-4393-B8A4-AC8A663964AA}" type="presOf" srcId="{0C6C925C-70A4-45E5-9734-028E59F5778D}" destId="{414999BF-B234-4630-A72C-494A16CDB16A}" srcOrd="0" destOrd="0" presId="urn:microsoft.com/office/officeart/2008/layout/LinedList"/>
    <dgm:cxn modelId="{552ABC1A-F3EF-4E9E-B9B2-5707590F0795}" type="presOf" srcId="{E4176B0A-9BAE-4026-AFAA-C5174B02D6F3}" destId="{92B351B5-045B-46A8-924D-F33BBA6DB08D}" srcOrd="0" destOrd="0" presId="urn:microsoft.com/office/officeart/2008/layout/LinedList"/>
    <dgm:cxn modelId="{9F7F4400-700D-4E9D-B44C-684D5D741984}" srcId="{EBDAE08F-633F-4DD4-98EE-E5A9824701F0}" destId="{CDDAAE1E-5FD2-4B06-AD73-36C300D7F92C}" srcOrd="1" destOrd="0" parTransId="{56CF6792-902B-4E76-8699-5380849F7828}" sibTransId="{402A0820-81AE-4399-8B85-8CE385D1DA1B}"/>
    <dgm:cxn modelId="{A9A6FF3B-6E8C-4DDE-8FAE-0BD82CEAA5DB}" type="presOf" srcId="{9846C035-420B-4E26-8CA6-11F1427D3126}" destId="{60DFF8AB-6792-48B5-B27E-3EE7CBD676EF}" srcOrd="0" destOrd="0" presId="urn:microsoft.com/office/officeart/2008/layout/LinedList"/>
    <dgm:cxn modelId="{6BB879E4-B2E2-433E-99AF-A20963BFF7C8}" srcId="{E4176B0A-9BAE-4026-AFAA-C5174B02D6F3}" destId="{EBDAE08F-633F-4DD4-98EE-E5A9824701F0}" srcOrd="0" destOrd="0" parTransId="{FA8A8462-6657-4363-AAD8-8E837F90B227}" sibTransId="{612DC3A6-EC23-4CB7-9508-6EF4080BC2F6}"/>
    <dgm:cxn modelId="{43F83A76-5506-4D84-8B82-13799D31F1DC}" type="presOf" srcId="{CDDAAE1E-5FD2-4B06-AD73-36C300D7F92C}" destId="{D30ADA23-DEE7-402E-B8A7-E3A6CF3883E0}" srcOrd="0" destOrd="0" presId="urn:microsoft.com/office/officeart/2008/layout/LinedList"/>
    <dgm:cxn modelId="{75AE9BFC-7DB7-46F7-AAE0-A76CE49FEFFF}" srcId="{EBDAE08F-633F-4DD4-98EE-E5A9824701F0}" destId="{9A8D94EE-9E5C-486C-91F8-3D45B9964E4B}" srcOrd="3" destOrd="0" parTransId="{CE2AFA91-7F21-4B8B-86D7-30F7966CDCA9}" sibTransId="{9DA51652-C1BD-4738-A2F3-028B8AF07589}"/>
    <dgm:cxn modelId="{807AA4D5-4042-42A9-AB27-8F7AFD4EA607}" type="presOf" srcId="{9A8D94EE-9E5C-486C-91F8-3D45B9964E4B}" destId="{54C127B5-F80D-4E41-9A6B-5B1E6CD19121}" srcOrd="0" destOrd="0" presId="urn:microsoft.com/office/officeart/2008/layout/LinedList"/>
    <dgm:cxn modelId="{BF163E0F-39FB-4BD6-A7C2-615222832934}" type="presParOf" srcId="{92B351B5-045B-46A8-924D-F33BBA6DB08D}" destId="{BE1FBCE8-51DF-4790-B093-BBE578D1EEC4}" srcOrd="0" destOrd="0" presId="urn:microsoft.com/office/officeart/2008/layout/LinedList"/>
    <dgm:cxn modelId="{25ACE881-774B-41DA-BE3D-45B04AE5CD11}" type="presParOf" srcId="{92B351B5-045B-46A8-924D-F33BBA6DB08D}" destId="{D690024B-D200-441A-85EE-F4CE8B48BFEB}" srcOrd="1" destOrd="0" presId="urn:microsoft.com/office/officeart/2008/layout/LinedList"/>
    <dgm:cxn modelId="{B5773C1C-7017-48F1-B0C1-12BC88EE0111}" type="presParOf" srcId="{D690024B-D200-441A-85EE-F4CE8B48BFEB}" destId="{CC0C6FA1-FD8B-41C0-A81E-7E3107E5C176}" srcOrd="0" destOrd="0" presId="urn:microsoft.com/office/officeart/2008/layout/LinedList"/>
    <dgm:cxn modelId="{CB2E4F26-86CC-485E-856A-F28B3839DC55}" type="presParOf" srcId="{D690024B-D200-441A-85EE-F4CE8B48BFEB}" destId="{E32E04DA-3660-4273-B238-05CD2A255035}" srcOrd="1" destOrd="0" presId="urn:microsoft.com/office/officeart/2008/layout/LinedList"/>
    <dgm:cxn modelId="{7FF52672-F323-4D05-9539-9E814CDC7048}" type="presParOf" srcId="{E32E04DA-3660-4273-B238-05CD2A255035}" destId="{AA2DB2A1-E6D3-45B6-A9EE-A2A47647EF6D}" srcOrd="0" destOrd="0" presId="urn:microsoft.com/office/officeart/2008/layout/LinedList"/>
    <dgm:cxn modelId="{D2D568D1-7000-48B6-9C4A-C94AAEE5E216}" type="presParOf" srcId="{E32E04DA-3660-4273-B238-05CD2A255035}" destId="{9A8D7AB2-88DE-4570-8329-2F6F699B9C8A}" srcOrd="1" destOrd="0" presId="urn:microsoft.com/office/officeart/2008/layout/LinedList"/>
    <dgm:cxn modelId="{6EA9CDD3-DA9D-4481-8B61-29A40F5AA57D}" type="presParOf" srcId="{9A8D7AB2-88DE-4570-8329-2F6F699B9C8A}" destId="{B90A8011-5417-4941-88C9-1BD1F209992E}" srcOrd="0" destOrd="0" presId="urn:microsoft.com/office/officeart/2008/layout/LinedList"/>
    <dgm:cxn modelId="{104F97CA-E8A7-4BAC-8772-49588C6C9148}" type="presParOf" srcId="{9A8D7AB2-88DE-4570-8329-2F6F699B9C8A}" destId="{60DFF8AB-6792-48B5-B27E-3EE7CBD676EF}" srcOrd="1" destOrd="0" presId="urn:microsoft.com/office/officeart/2008/layout/LinedList"/>
    <dgm:cxn modelId="{235D52DA-1F18-421F-93DF-F38F1A575FB8}" type="presParOf" srcId="{9A8D7AB2-88DE-4570-8329-2F6F699B9C8A}" destId="{C2D819BB-3966-460C-83D5-BE38EEF77DA7}" srcOrd="2" destOrd="0" presId="urn:microsoft.com/office/officeart/2008/layout/LinedList"/>
    <dgm:cxn modelId="{BFB75C66-EB8E-4E87-B2FD-4425A1AA57EA}" type="presParOf" srcId="{E32E04DA-3660-4273-B238-05CD2A255035}" destId="{2042C2B3-9B43-4DC5-B52A-E2537F06A3F7}" srcOrd="2" destOrd="0" presId="urn:microsoft.com/office/officeart/2008/layout/LinedList"/>
    <dgm:cxn modelId="{94C7CB15-55EF-4470-A74E-B4D0B8BEA2CC}" type="presParOf" srcId="{E32E04DA-3660-4273-B238-05CD2A255035}" destId="{42C87895-D8B7-4B60-8B32-0CC5EA2176BF}" srcOrd="3" destOrd="0" presId="urn:microsoft.com/office/officeart/2008/layout/LinedList"/>
    <dgm:cxn modelId="{10CFAAD8-EA8D-4E6E-AF03-21B400D3E8FF}" type="presParOf" srcId="{E32E04DA-3660-4273-B238-05CD2A255035}" destId="{A1762D23-F482-4EF7-BD2E-03B4163EEE61}" srcOrd="4" destOrd="0" presId="urn:microsoft.com/office/officeart/2008/layout/LinedList"/>
    <dgm:cxn modelId="{B443C456-51D0-4742-93D4-93EAECE49CC6}" type="presParOf" srcId="{A1762D23-F482-4EF7-BD2E-03B4163EEE61}" destId="{0E89669F-F743-4CB7-A779-31AA0451A862}" srcOrd="0" destOrd="0" presId="urn:microsoft.com/office/officeart/2008/layout/LinedList"/>
    <dgm:cxn modelId="{F89FCD20-49A7-4112-AF82-DCCB55E38BF3}" type="presParOf" srcId="{A1762D23-F482-4EF7-BD2E-03B4163EEE61}" destId="{D30ADA23-DEE7-402E-B8A7-E3A6CF3883E0}" srcOrd="1" destOrd="0" presId="urn:microsoft.com/office/officeart/2008/layout/LinedList"/>
    <dgm:cxn modelId="{0F1FB0D1-66C1-4557-8298-A6AAAB5F1816}" type="presParOf" srcId="{A1762D23-F482-4EF7-BD2E-03B4163EEE61}" destId="{24CF2D96-7CAD-4A3A-A236-48B4845055CC}" srcOrd="2" destOrd="0" presId="urn:microsoft.com/office/officeart/2008/layout/LinedList"/>
    <dgm:cxn modelId="{7C476C83-9E9A-4981-A5B9-B2536BACA2DC}" type="presParOf" srcId="{E32E04DA-3660-4273-B238-05CD2A255035}" destId="{E301FD8A-85BF-4C21-A1F1-76C246DAA689}" srcOrd="5" destOrd="0" presId="urn:microsoft.com/office/officeart/2008/layout/LinedList"/>
    <dgm:cxn modelId="{EF0A5321-75D1-4F7A-AF0F-667A849326D4}" type="presParOf" srcId="{E32E04DA-3660-4273-B238-05CD2A255035}" destId="{9B2785C6-E5BB-4050-9C03-8D5D851029DE}" srcOrd="6" destOrd="0" presId="urn:microsoft.com/office/officeart/2008/layout/LinedList"/>
    <dgm:cxn modelId="{48F45089-BA3B-42F3-8024-73740831A528}" type="presParOf" srcId="{E32E04DA-3660-4273-B238-05CD2A255035}" destId="{10E848F9-9311-4B25-9F80-A3ADD5E7F39E}" srcOrd="7" destOrd="0" presId="urn:microsoft.com/office/officeart/2008/layout/LinedList"/>
    <dgm:cxn modelId="{1FD7A338-D474-40E3-98A6-E2EE8CF9AB62}" type="presParOf" srcId="{10E848F9-9311-4B25-9F80-A3ADD5E7F39E}" destId="{61C6E2F3-275D-4EBF-A9DB-DA76E4002BA6}" srcOrd="0" destOrd="0" presId="urn:microsoft.com/office/officeart/2008/layout/LinedList"/>
    <dgm:cxn modelId="{E681E6DE-3C97-4AF7-BF9D-0FE7225F9FE5}" type="presParOf" srcId="{10E848F9-9311-4B25-9F80-A3ADD5E7F39E}" destId="{414999BF-B234-4630-A72C-494A16CDB16A}" srcOrd="1" destOrd="0" presId="urn:microsoft.com/office/officeart/2008/layout/LinedList"/>
    <dgm:cxn modelId="{3405432F-6DDA-4E0F-B09A-A62D38145B0A}" type="presParOf" srcId="{10E848F9-9311-4B25-9F80-A3ADD5E7F39E}" destId="{9D21616B-9215-4D5D-99E6-5F8B8CBAF0DC}" srcOrd="2" destOrd="0" presId="urn:microsoft.com/office/officeart/2008/layout/LinedList"/>
    <dgm:cxn modelId="{E5C5521F-9F48-42EC-9567-0592DC8403C2}" type="presParOf" srcId="{E32E04DA-3660-4273-B238-05CD2A255035}" destId="{79344CA0-816F-49B1-B42D-88D5B69261FA}" srcOrd="8" destOrd="0" presId="urn:microsoft.com/office/officeart/2008/layout/LinedList"/>
    <dgm:cxn modelId="{3E2BFE52-F574-4658-8739-B9DB3F78512C}" type="presParOf" srcId="{E32E04DA-3660-4273-B238-05CD2A255035}" destId="{64405B37-8C01-439D-9D51-AA818A7350AF}" srcOrd="9" destOrd="0" presId="urn:microsoft.com/office/officeart/2008/layout/LinedList"/>
    <dgm:cxn modelId="{A325F8BD-6156-4F32-98D9-18D615274A86}" type="presParOf" srcId="{E32E04DA-3660-4273-B238-05CD2A255035}" destId="{E9F62E07-8DD0-4FA3-8AB3-2084856A7B24}" srcOrd="10" destOrd="0" presId="urn:microsoft.com/office/officeart/2008/layout/LinedList"/>
    <dgm:cxn modelId="{8EF7ACB1-6A11-40DF-B1E8-2E1C6BE2E199}" type="presParOf" srcId="{E9F62E07-8DD0-4FA3-8AB3-2084856A7B24}" destId="{B5ACEC7E-E462-481F-90BE-3A1DC4EA5C16}" srcOrd="0" destOrd="0" presId="urn:microsoft.com/office/officeart/2008/layout/LinedList"/>
    <dgm:cxn modelId="{8B6D5E23-D743-4788-BA76-8794582EC4E7}" type="presParOf" srcId="{E9F62E07-8DD0-4FA3-8AB3-2084856A7B24}" destId="{54C127B5-F80D-4E41-9A6B-5B1E6CD19121}" srcOrd="1" destOrd="0" presId="urn:microsoft.com/office/officeart/2008/layout/LinedList"/>
    <dgm:cxn modelId="{46FA9BFE-9266-4003-9B29-A5CE9471A160}" type="presParOf" srcId="{E9F62E07-8DD0-4FA3-8AB3-2084856A7B24}" destId="{5F81995D-B75C-4444-A0AB-7103CB2FF5F5}" srcOrd="2" destOrd="0" presId="urn:microsoft.com/office/officeart/2008/layout/LinedList"/>
    <dgm:cxn modelId="{1FC27E27-4AE0-4967-982E-74445FB2659F}" type="presParOf" srcId="{E32E04DA-3660-4273-B238-05CD2A255035}" destId="{53A932F9-E6C2-4D3B-8494-760555DCE9F1}" srcOrd="11" destOrd="0" presId="urn:microsoft.com/office/officeart/2008/layout/LinedList"/>
    <dgm:cxn modelId="{514346C0-6881-4F7A-B30E-51C2DF114EEE}" type="presParOf" srcId="{E32E04DA-3660-4273-B238-05CD2A255035}" destId="{51166657-E29E-422C-A726-25E16B9FCE39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588EFE-F5E6-4427-A564-DC76AB580E8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8003ACE-B0CD-42A6-8319-B18BC4368653}">
      <dgm:prSet phldrT="[文本]"/>
      <dgm:spPr/>
      <dgm:t>
        <a:bodyPr/>
        <a:lstStyle/>
        <a:p>
          <a:r>
            <a:rPr lang="zh-CN" altLang="en-US" smtClean="0"/>
            <a:t>第二代</a:t>
          </a:r>
          <a:endParaRPr lang="zh-CN" altLang="en-US"/>
        </a:p>
      </dgm:t>
    </dgm:pt>
    <dgm:pt modelId="{7C8437A4-B2A3-4C97-9A04-3EF9E4DE731C}" type="parTrans" cxnId="{FB98F7F3-F365-4C87-AD87-499FF25ABAEF}">
      <dgm:prSet/>
      <dgm:spPr/>
      <dgm:t>
        <a:bodyPr/>
        <a:lstStyle/>
        <a:p>
          <a:endParaRPr lang="zh-CN" altLang="en-US"/>
        </a:p>
      </dgm:t>
    </dgm:pt>
    <dgm:pt modelId="{DDAE5A18-5609-4761-8239-E64B3B3403A2}" type="sibTrans" cxnId="{FB98F7F3-F365-4C87-AD87-499FF25ABAEF}">
      <dgm:prSet/>
      <dgm:spPr/>
      <dgm:t>
        <a:bodyPr/>
        <a:lstStyle/>
        <a:p>
          <a:endParaRPr lang="zh-CN" altLang="en-US"/>
        </a:p>
      </dgm:t>
    </dgm:pt>
    <dgm:pt modelId="{B64DF0BF-D8BB-4ECE-B758-30BC34BEC359}">
      <dgm:prSet phldrT="[文本]" custT="1"/>
      <dgm:spPr/>
      <dgm:t>
        <a:bodyPr/>
        <a:lstStyle/>
        <a:p>
          <a:r>
            <a:rPr lang="en-US" altLang="zh-CN" sz="1200" smtClean="0"/>
            <a:t>Trojan/</a:t>
          </a:r>
          <a:r>
            <a:rPr lang="en-US" altLang="zh-CN" sz="1200" err="1" smtClean="0"/>
            <a:t>Android.Kungfu.b</a:t>
          </a:r>
          <a:r>
            <a:rPr lang="en-US" altLang="zh-CN" sz="1200" smtClean="0"/>
            <a:t>[</a:t>
          </a:r>
          <a:r>
            <a:rPr lang="en-US" altLang="zh-CN" sz="1200" err="1" smtClean="0"/>
            <a:t>rmt</a:t>
          </a:r>
          <a:r>
            <a:rPr lang="en-US" altLang="zh-CN" sz="1200" smtClean="0"/>
            <a:t>]</a:t>
          </a:r>
          <a:endParaRPr lang="zh-CN" altLang="en-US" sz="1200"/>
        </a:p>
      </dgm:t>
    </dgm:pt>
    <dgm:pt modelId="{29832802-E5C5-485F-B1C5-BE0B289E4CEC}" type="parTrans" cxnId="{A3442353-46A8-42C6-8E97-75AA6DB60B8A}">
      <dgm:prSet/>
      <dgm:spPr/>
      <dgm:t>
        <a:bodyPr/>
        <a:lstStyle/>
        <a:p>
          <a:endParaRPr lang="zh-CN" altLang="en-US"/>
        </a:p>
      </dgm:t>
    </dgm:pt>
    <dgm:pt modelId="{61CF9702-6BD5-4554-85E8-33F01044ECFA}" type="sibTrans" cxnId="{A3442353-46A8-42C6-8E97-75AA6DB60B8A}">
      <dgm:prSet/>
      <dgm:spPr/>
      <dgm:t>
        <a:bodyPr/>
        <a:lstStyle/>
        <a:p>
          <a:endParaRPr lang="zh-CN" altLang="en-US"/>
        </a:p>
      </dgm:t>
    </dgm:pt>
    <dgm:pt modelId="{4418E96E-4716-4856-92CB-FEC9A6115F23}">
      <dgm:prSet phldrT="[文本]"/>
      <dgm:spPr/>
      <dgm:t>
        <a:bodyPr/>
        <a:lstStyle/>
        <a:p>
          <a:r>
            <a:rPr lang="zh-CN" altLang="en-US" smtClean="0"/>
            <a:t>第二代</a:t>
          </a:r>
          <a:endParaRPr lang="zh-CN" altLang="en-US"/>
        </a:p>
      </dgm:t>
    </dgm:pt>
    <dgm:pt modelId="{051926CB-33B2-456A-AFCA-7B531B0DEA77}" type="parTrans" cxnId="{8AE77772-CDB5-4A25-A733-1AAF00E4D564}">
      <dgm:prSet/>
      <dgm:spPr/>
      <dgm:t>
        <a:bodyPr/>
        <a:lstStyle/>
        <a:p>
          <a:endParaRPr lang="zh-CN" altLang="en-US"/>
        </a:p>
      </dgm:t>
    </dgm:pt>
    <dgm:pt modelId="{E04132D3-F272-4222-B2DF-72923F0648FF}" type="sibTrans" cxnId="{8AE77772-CDB5-4A25-A733-1AAF00E4D564}">
      <dgm:prSet/>
      <dgm:spPr/>
      <dgm:t>
        <a:bodyPr/>
        <a:lstStyle/>
        <a:p>
          <a:endParaRPr lang="zh-CN" altLang="en-US"/>
        </a:p>
      </dgm:t>
    </dgm:pt>
    <dgm:pt modelId="{7E00B523-6A8E-468B-B7AA-923C6E96CC93}">
      <dgm:prSet phldrT="[文本]"/>
      <dgm:spPr/>
      <dgm:t>
        <a:bodyPr/>
        <a:lstStyle/>
        <a:p>
          <a:r>
            <a:rPr lang="zh-CN" altLang="en-US" smtClean="0"/>
            <a:t>第三代</a:t>
          </a:r>
          <a:endParaRPr lang="zh-CN" altLang="en-US"/>
        </a:p>
      </dgm:t>
    </dgm:pt>
    <dgm:pt modelId="{8A8E3E54-1E54-412A-8E28-7901651CDEEB}" type="parTrans" cxnId="{96E83C59-2157-4050-8E0A-644525C4773A}">
      <dgm:prSet/>
      <dgm:spPr/>
      <dgm:t>
        <a:bodyPr/>
        <a:lstStyle/>
        <a:p>
          <a:endParaRPr lang="zh-CN" altLang="en-US"/>
        </a:p>
      </dgm:t>
    </dgm:pt>
    <dgm:pt modelId="{57ED0514-AA00-458E-8968-8C980A439D86}" type="sibTrans" cxnId="{96E83C59-2157-4050-8E0A-644525C4773A}">
      <dgm:prSet/>
      <dgm:spPr/>
      <dgm:t>
        <a:bodyPr/>
        <a:lstStyle/>
        <a:p>
          <a:endParaRPr lang="zh-CN" altLang="en-US"/>
        </a:p>
      </dgm:t>
    </dgm:pt>
    <dgm:pt modelId="{C998F425-D8D2-48E6-A228-FE4E481493AC}">
      <dgm:prSet phldrT="[文本]" custT="1"/>
      <dgm:spPr/>
      <dgm:t>
        <a:bodyPr/>
        <a:lstStyle/>
        <a:p>
          <a:endParaRPr lang="zh-CN" altLang="en-US" sz="1400"/>
        </a:p>
      </dgm:t>
    </dgm:pt>
    <dgm:pt modelId="{EBB312E2-DBFD-42C4-9976-C51FD753E5F3}" type="sibTrans" cxnId="{73B3BB38-59BF-41AC-8F2E-7265FA43ABD3}">
      <dgm:prSet/>
      <dgm:spPr/>
      <dgm:t>
        <a:bodyPr/>
        <a:lstStyle/>
        <a:p>
          <a:endParaRPr lang="zh-CN" altLang="en-US"/>
        </a:p>
      </dgm:t>
    </dgm:pt>
    <dgm:pt modelId="{08DE5C71-5F05-48CA-8C88-DD05EEC3FBC2}" type="parTrans" cxnId="{73B3BB38-59BF-41AC-8F2E-7265FA43ABD3}">
      <dgm:prSet/>
      <dgm:spPr/>
      <dgm:t>
        <a:bodyPr/>
        <a:lstStyle/>
        <a:p>
          <a:endParaRPr lang="zh-CN" altLang="en-US"/>
        </a:p>
      </dgm:t>
    </dgm:pt>
    <dgm:pt modelId="{C3144250-782E-465C-B0B5-60279F339251}" type="pres">
      <dgm:prSet presAssocID="{CA588EFE-F5E6-4427-A564-DC76AB580E8A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7298E54A-0338-43A2-827E-B4A85F8D20D6}" type="pres">
      <dgm:prSet presAssocID="{88003ACE-B0CD-42A6-8319-B18BC4368653}" presName="composite" presStyleCnt="0"/>
      <dgm:spPr/>
    </dgm:pt>
    <dgm:pt modelId="{A9991568-3A3C-4254-B5A1-D55E600B339D}" type="pres">
      <dgm:prSet presAssocID="{88003ACE-B0CD-42A6-8319-B18BC4368653}" presName="bentUpArrow1" presStyleLbl="alignImgPlace1" presStyleIdx="0" presStyleCnt="2"/>
      <dgm:spPr/>
    </dgm:pt>
    <dgm:pt modelId="{EBEB18F4-68A6-487E-9E33-A5A2F190CE3C}" type="pres">
      <dgm:prSet presAssocID="{88003ACE-B0CD-42A6-8319-B18BC4368653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20A3CD7-E03D-4F93-8B3A-2C67FD66E494}" type="pres">
      <dgm:prSet presAssocID="{88003ACE-B0CD-42A6-8319-B18BC4368653}" presName="ChildText" presStyleLbl="revTx" presStyleIdx="0" presStyleCnt="3" custScaleX="267726" custLinFactNeighborX="97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58DEE12-45D2-4AC5-B890-CFD5187384E4}" type="pres">
      <dgm:prSet presAssocID="{DDAE5A18-5609-4761-8239-E64B3B3403A2}" presName="sibTrans" presStyleCnt="0"/>
      <dgm:spPr/>
    </dgm:pt>
    <dgm:pt modelId="{1A3AB7E5-6979-4DA9-BE24-80B339206617}" type="pres">
      <dgm:prSet presAssocID="{4418E96E-4716-4856-92CB-FEC9A6115F23}" presName="composite" presStyleCnt="0"/>
      <dgm:spPr/>
    </dgm:pt>
    <dgm:pt modelId="{96A810EA-5ED7-4314-B003-ADB28A0987BD}" type="pres">
      <dgm:prSet presAssocID="{4418E96E-4716-4856-92CB-FEC9A6115F23}" presName="bentUpArrow1" presStyleLbl="alignImgPlace1" presStyleIdx="1" presStyleCnt="2" custLinFactNeighborX="-42982" custLinFactNeighborY="-7372"/>
      <dgm:spPr/>
    </dgm:pt>
    <dgm:pt modelId="{F9A5F6CF-4DA2-4716-9744-89E551B7F862}" type="pres">
      <dgm:prSet presAssocID="{4418E96E-4716-4856-92CB-FEC9A6115F23}" presName="ParentText" presStyleLbl="node1" presStyleIdx="1" presStyleCnt="3" custLinFactNeighborX="-29066" custLinFactNeighborY="-625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26971D-611A-4B77-9F45-7CB0699A068E}" type="pres">
      <dgm:prSet presAssocID="{4418E96E-4716-4856-92CB-FEC9A6115F23}" presName="ChildText" presStyleLbl="revTx" presStyleIdx="1" presStyleCnt="3" custScaleX="267726" custScaleY="139081" custLinFactNeighborX="4653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A263626-4319-42C1-AA5F-231829240BF1}" type="pres">
      <dgm:prSet presAssocID="{E04132D3-F272-4222-B2DF-72923F0648FF}" presName="sibTrans" presStyleCnt="0"/>
      <dgm:spPr/>
    </dgm:pt>
    <dgm:pt modelId="{A71E86B0-171A-45A1-BB39-71FC0D5FAB6A}" type="pres">
      <dgm:prSet presAssocID="{7E00B523-6A8E-468B-B7AA-923C6E96CC93}" presName="composite" presStyleCnt="0"/>
      <dgm:spPr/>
    </dgm:pt>
    <dgm:pt modelId="{2D7D22B4-66E9-47AC-9F62-E14AB21CF660}" type="pres">
      <dgm:prSet presAssocID="{7E00B523-6A8E-468B-B7AA-923C6E96CC93}" presName="ParentText" presStyleLbl="node1" presStyleIdx="2" presStyleCnt="3" custLinFactNeighborX="-6249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B740BDD-358C-489F-BC34-32CD1451F3E2}" type="pres">
      <dgm:prSet presAssocID="{7E00B523-6A8E-468B-B7AA-923C6E96CC93}" presName="FinalChildText" presStyleLbl="revTx" presStyleIdx="2" presStyleCnt="3" custScaleX="267726" custLinFactNeighborX="97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7A93475-9CA3-4F50-BE21-0593C1560B1E}" type="presOf" srcId="{4418E96E-4716-4856-92CB-FEC9A6115F23}" destId="{F9A5F6CF-4DA2-4716-9744-89E551B7F862}" srcOrd="0" destOrd="0" presId="urn:microsoft.com/office/officeart/2005/8/layout/StepDownProcess"/>
    <dgm:cxn modelId="{A1924728-229A-486C-A9C4-57226802BD20}" type="presOf" srcId="{C998F425-D8D2-48E6-A228-FE4E481493AC}" destId="{1B740BDD-358C-489F-BC34-32CD1451F3E2}" srcOrd="0" destOrd="0" presId="urn:microsoft.com/office/officeart/2005/8/layout/StepDownProcess"/>
    <dgm:cxn modelId="{14CE6AF9-BFE0-4332-A575-3C1FF4AC1996}" type="presOf" srcId="{7E00B523-6A8E-468B-B7AA-923C6E96CC93}" destId="{2D7D22B4-66E9-47AC-9F62-E14AB21CF660}" srcOrd="0" destOrd="0" presId="urn:microsoft.com/office/officeart/2005/8/layout/StepDownProcess"/>
    <dgm:cxn modelId="{A3442353-46A8-42C6-8E97-75AA6DB60B8A}" srcId="{88003ACE-B0CD-42A6-8319-B18BC4368653}" destId="{B64DF0BF-D8BB-4ECE-B758-30BC34BEC359}" srcOrd="0" destOrd="0" parTransId="{29832802-E5C5-485F-B1C5-BE0B289E4CEC}" sibTransId="{61CF9702-6BD5-4554-85E8-33F01044ECFA}"/>
    <dgm:cxn modelId="{BBC1E17D-9476-488D-89ED-531743129E71}" type="presOf" srcId="{B64DF0BF-D8BB-4ECE-B758-30BC34BEC359}" destId="{C20A3CD7-E03D-4F93-8B3A-2C67FD66E494}" srcOrd="0" destOrd="0" presId="urn:microsoft.com/office/officeart/2005/8/layout/StepDownProcess"/>
    <dgm:cxn modelId="{FB98F7F3-F365-4C87-AD87-499FF25ABAEF}" srcId="{CA588EFE-F5E6-4427-A564-DC76AB580E8A}" destId="{88003ACE-B0CD-42A6-8319-B18BC4368653}" srcOrd="0" destOrd="0" parTransId="{7C8437A4-B2A3-4C97-9A04-3EF9E4DE731C}" sibTransId="{DDAE5A18-5609-4761-8239-E64B3B3403A2}"/>
    <dgm:cxn modelId="{1244D419-FB3D-4DC6-886A-DB2FD2E5A401}" type="presOf" srcId="{88003ACE-B0CD-42A6-8319-B18BC4368653}" destId="{EBEB18F4-68A6-487E-9E33-A5A2F190CE3C}" srcOrd="0" destOrd="0" presId="urn:microsoft.com/office/officeart/2005/8/layout/StepDownProcess"/>
    <dgm:cxn modelId="{73B3BB38-59BF-41AC-8F2E-7265FA43ABD3}" srcId="{7E00B523-6A8E-468B-B7AA-923C6E96CC93}" destId="{C998F425-D8D2-48E6-A228-FE4E481493AC}" srcOrd="0" destOrd="0" parTransId="{08DE5C71-5F05-48CA-8C88-DD05EEC3FBC2}" sibTransId="{EBB312E2-DBFD-42C4-9976-C51FD753E5F3}"/>
    <dgm:cxn modelId="{EFF2F810-8474-468D-AC3B-A462A4D32FA0}" type="presOf" srcId="{CA588EFE-F5E6-4427-A564-DC76AB580E8A}" destId="{C3144250-782E-465C-B0B5-60279F339251}" srcOrd="0" destOrd="0" presId="urn:microsoft.com/office/officeart/2005/8/layout/StepDownProcess"/>
    <dgm:cxn modelId="{8AE77772-CDB5-4A25-A733-1AAF00E4D564}" srcId="{CA588EFE-F5E6-4427-A564-DC76AB580E8A}" destId="{4418E96E-4716-4856-92CB-FEC9A6115F23}" srcOrd="1" destOrd="0" parTransId="{051926CB-33B2-456A-AFCA-7B531B0DEA77}" sibTransId="{E04132D3-F272-4222-B2DF-72923F0648FF}"/>
    <dgm:cxn modelId="{96E83C59-2157-4050-8E0A-644525C4773A}" srcId="{CA588EFE-F5E6-4427-A564-DC76AB580E8A}" destId="{7E00B523-6A8E-468B-B7AA-923C6E96CC93}" srcOrd="2" destOrd="0" parTransId="{8A8E3E54-1E54-412A-8E28-7901651CDEEB}" sibTransId="{57ED0514-AA00-458E-8968-8C980A439D86}"/>
    <dgm:cxn modelId="{46A94C55-FA2E-43D3-A771-DA9504E2BD05}" type="presParOf" srcId="{C3144250-782E-465C-B0B5-60279F339251}" destId="{7298E54A-0338-43A2-827E-B4A85F8D20D6}" srcOrd="0" destOrd="0" presId="urn:microsoft.com/office/officeart/2005/8/layout/StepDownProcess"/>
    <dgm:cxn modelId="{705EF85D-6DB4-489E-8E71-B60615903887}" type="presParOf" srcId="{7298E54A-0338-43A2-827E-B4A85F8D20D6}" destId="{A9991568-3A3C-4254-B5A1-D55E600B339D}" srcOrd="0" destOrd="0" presId="urn:microsoft.com/office/officeart/2005/8/layout/StepDownProcess"/>
    <dgm:cxn modelId="{98B56DEB-8667-4771-B989-DAC6970A0B11}" type="presParOf" srcId="{7298E54A-0338-43A2-827E-B4A85F8D20D6}" destId="{EBEB18F4-68A6-487E-9E33-A5A2F190CE3C}" srcOrd="1" destOrd="0" presId="urn:microsoft.com/office/officeart/2005/8/layout/StepDownProcess"/>
    <dgm:cxn modelId="{36072D93-E190-415D-BAB7-B3EFB91FD039}" type="presParOf" srcId="{7298E54A-0338-43A2-827E-B4A85F8D20D6}" destId="{C20A3CD7-E03D-4F93-8B3A-2C67FD66E494}" srcOrd="2" destOrd="0" presId="urn:microsoft.com/office/officeart/2005/8/layout/StepDownProcess"/>
    <dgm:cxn modelId="{36AF8F08-2F01-4DE3-BC62-638481D599AC}" type="presParOf" srcId="{C3144250-782E-465C-B0B5-60279F339251}" destId="{F58DEE12-45D2-4AC5-B890-CFD5187384E4}" srcOrd="1" destOrd="0" presId="urn:microsoft.com/office/officeart/2005/8/layout/StepDownProcess"/>
    <dgm:cxn modelId="{B2AC0787-DA2A-457B-BA41-A2AC8BED064B}" type="presParOf" srcId="{C3144250-782E-465C-B0B5-60279F339251}" destId="{1A3AB7E5-6979-4DA9-BE24-80B339206617}" srcOrd="2" destOrd="0" presId="urn:microsoft.com/office/officeart/2005/8/layout/StepDownProcess"/>
    <dgm:cxn modelId="{449DECCA-00B9-4E36-BA62-63B24BB3F3FA}" type="presParOf" srcId="{1A3AB7E5-6979-4DA9-BE24-80B339206617}" destId="{96A810EA-5ED7-4314-B003-ADB28A0987BD}" srcOrd="0" destOrd="0" presId="urn:microsoft.com/office/officeart/2005/8/layout/StepDownProcess"/>
    <dgm:cxn modelId="{BCA5E322-B845-4426-8C36-642454931BE9}" type="presParOf" srcId="{1A3AB7E5-6979-4DA9-BE24-80B339206617}" destId="{F9A5F6CF-4DA2-4716-9744-89E551B7F862}" srcOrd="1" destOrd="0" presId="urn:microsoft.com/office/officeart/2005/8/layout/StepDownProcess"/>
    <dgm:cxn modelId="{56A659CF-7923-4462-860F-35707633E6C8}" type="presParOf" srcId="{1A3AB7E5-6979-4DA9-BE24-80B339206617}" destId="{3526971D-611A-4B77-9F45-7CB0699A068E}" srcOrd="2" destOrd="0" presId="urn:microsoft.com/office/officeart/2005/8/layout/StepDownProcess"/>
    <dgm:cxn modelId="{A2976419-FF6D-4356-9C71-B297C58F4CAE}" type="presParOf" srcId="{C3144250-782E-465C-B0B5-60279F339251}" destId="{CA263626-4319-42C1-AA5F-231829240BF1}" srcOrd="3" destOrd="0" presId="urn:microsoft.com/office/officeart/2005/8/layout/StepDownProcess"/>
    <dgm:cxn modelId="{F91461F7-B60D-49BE-9CEE-B601451C6A4A}" type="presParOf" srcId="{C3144250-782E-465C-B0B5-60279F339251}" destId="{A71E86B0-171A-45A1-BB39-71FC0D5FAB6A}" srcOrd="4" destOrd="0" presId="urn:microsoft.com/office/officeart/2005/8/layout/StepDownProcess"/>
    <dgm:cxn modelId="{1E8C28C1-16E9-4943-88C8-D7DD6D584661}" type="presParOf" srcId="{A71E86B0-171A-45A1-BB39-71FC0D5FAB6A}" destId="{2D7D22B4-66E9-47AC-9F62-E14AB21CF660}" srcOrd="0" destOrd="0" presId="urn:microsoft.com/office/officeart/2005/8/layout/StepDownProcess"/>
    <dgm:cxn modelId="{88A34434-DBDF-4E0F-BF5D-FC4AE5BA994D}" type="presParOf" srcId="{A71E86B0-171A-45A1-BB39-71FC0D5FAB6A}" destId="{1B740BDD-358C-489F-BC34-32CD1451F3E2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4176B0A-9BAE-4026-AFAA-C5174B02D6F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DDAAE1E-5FD2-4B06-AD73-36C300D7F92C}">
      <dgm:prSet phldrT="[文本]" custT="1"/>
      <dgm:spPr/>
      <dgm:t>
        <a:bodyPr/>
        <a:lstStyle/>
        <a:p>
          <a:r>
            <a:rPr lang="en-US" altLang="zh-CN" sz="2000" smtClean="0"/>
            <a:t>AES</a:t>
          </a:r>
          <a:r>
            <a:rPr lang="zh-CN" altLang="en-US" sz="2000" smtClean="0"/>
            <a:t>密钥</a:t>
          </a:r>
          <a:endParaRPr lang="zh-CN" altLang="en-US" sz="2000"/>
        </a:p>
      </dgm:t>
    </dgm:pt>
    <dgm:pt modelId="{56CF6792-902B-4E76-8699-5380849F7828}" type="parTrans" cxnId="{9F7F4400-700D-4E9D-B44C-684D5D741984}">
      <dgm:prSet/>
      <dgm:spPr/>
      <dgm:t>
        <a:bodyPr/>
        <a:lstStyle/>
        <a:p>
          <a:endParaRPr lang="zh-CN" altLang="en-US" sz="700"/>
        </a:p>
      </dgm:t>
    </dgm:pt>
    <dgm:pt modelId="{402A0820-81AE-4399-8B85-8CE385D1DA1B}" type="sibTrans" cxnId="{9F7F4400-700D-4E9D-B44C-684D5D741984}">
      <dgm:prSet/>
      <dgm:spPr/>
      <dgm:t>
        <a:bodyPr/>
        <a:lstStyle/>
        <a:p>
          <a:endParaRPr lang="zh-CN" altLang="en-US" sz="700"/>
        </a:p>
      </dgm:t>
    </dgm:pt>
    <dgm:pt modelId="{0C6C925C-70A4-45E5-9734-028E59F5778D}">
      <dgm:prSet phldrT="[文本]" custT="1"/>
      <dgm:spPr/>
      <dgm:t>
        <a:bodyPr/>
        <a:lstStyle/>
        <a:p>
          <a:r>
            <a:rPr lang="zh-CN" altLang="en-US" sz="2000" smtClean="0"/>
            <a:t>远控服务器地址</a:t>
          </a:r>
          <a:endParaRPr lang="zh-CN" altLang="en-US" sz="2000"/>
        </a:p>
      </dgm:t>
    </dgm:pt>
    <dgm:pt modelId="{66B39177-CD0F-42E3-96A2-8DBD26EC46B1}" type="parTrans" cxnId="{8F254279-3550-4558-BB97-BB74F7C8343D}">
      <dgm:prSet/>
      <dgm:spPr/>
      <dgm:t>
        <a:bodyPr/>
        <a:lstStyle/>
        <a:p>
          <a:endParaRPr lang="zh-CN" altLang="en-US" sz="700"/>
        </a:p>
      </dgm:t>
    </dgm:pt>
    <dgm:pt modelId="{118038E0-2FA7-4F34-ADB4-8633840C79B4}" type="sibTrans" cxnId="{8F254279-3550-4558-BB97-BB74F7C8343D}">
      <dgm:prSet/>
      <dgm:spPr/>
      <dgm:t>
        <a:bodyPr/>
        <a:lstStyle/>
        <a:p>
          <a:endParaRPr lang="zh-CN" altLang="en-US" sz="700"/>
        </a:p>
      </dgm:t>
    </dgm:pt>
    <dgm:pt modelId="{9A8D94EE-9E5C-486C-91F8-3D45B9964E4B}">
      <dgm:prSet phldrT="[文本]" custT="1"/>
      <dgm:spPr/>
      <dgm:t>
        <a:bodyPr/>
        <a:lstStyle/>
        <a:p>
          <a:r>
            <a:rPr lang="zh-CN" altLang="en-US" sz="2000" smtClean="0"/>
            <a:t>代码分布方式</a:t>
          </a:r>
          <a:endParaRPr lang="zh-CN" altLang="en-US" sz="2000"/>
        </a:p>
      </dgm:t>
    </dgm:pt>
    <dgm:pt modelId="{CE2AFA91-7F21-4B8B-86D7-30F7966CDCA9}" type="parTrans" cxnId="{75AE9BFC-7DB7-46F7-AAE0-A76CE49FEFFF}">
      <dgm:prSet/>
      <dgm:spPr/>
      <dgm:t>
        <a:bodyPr/>
        <a:lstStyle/>
        <a:p>
          <a:endParaRPr lang="zh-CN" altLang="en-US" sz="700"/>
        </a:p>
      </dgm:t>
    </dgm:pt>
    <dgm:pt modelId="{9DA51652-C1BD-4738-A2F3-028B8AF07589}" type="sibTrans" cxnId="{75AE9BFC-7DB7-46F7-AAE0-A76CE49FEFFF}">
      <dgm:prSet/>
      <dgm:spPr/>
      <dgm:t>
        <a:bodyPr/>
        <a:lstStyle/>
        <a:p>
          <a:endParaRPr lang="zh-CN" altLang="en-US" sz="700"/>
        </a:p>
      </dgm:t>
    </dgm:pt>
    <dgm:pt modelId="{EBDAE08F-633F-4DD4-98EE-E5A9824701F0}">
      <dgm:prSet phldrT="[文本]" custT="1"/>
      <dgm:spPr/>
      <dgm:t>
        <a:bodyPr/>
        <a:lstStyle/>
        <a:p>
          <a:r>
            <a:rPr lang="zh-CN" altLang="en-US" sz="2000" smtClean="0"/>
            <a:t>家族</a:t>
          </a:r>
          <a:endParaRPr lang="en-US" altLang="zh-CN" sz="2000" smtClean="0"/>
        </a:p>
        <a:p>
          <a:r>
            <a:rPr lang="zh-CN" altLang="en-US" sz="2000" smtClean="0"/>
            <a:t>基因</a:t>
          </a:r>
          <a:endParaRPr lang="en-US" altLang="zh-CN" sz="2000" smtClean="0"/>
        </a:p>
      </dgm:t>
    </dgm:pt>
    <dgm:pt modelId="{612DC3A6-EC23-4CB7-9508-6EF4080BC2F6}" type="sibTrans" cxnId="{6BB879E4-B2E2-433E-99AF-A20963BFF7C8}">
      <dgm:prSet/>
      <dgm:spPr/>
      <dgm:t>
        <a:bodyPr/>
        <a:lstStyle/>
        <a:p>
          <a:endParaRPr lang="zh-CN" altLang="en-US" sz="700"/>
        </a:p>
      </dgm:t>
    </dgm:pt>
    <dgm:pt modelId="{FA8A8462-6657-4363-AAD8-8E837F90B227}" type="parTrans" cxnId="{6BB879E4-B2E2-433E-99AF-A20963BFF7C8}">
      <dgm:prSet/>
      <dgm:spPr/>
      <dgm:t>
        <a:bodyPr/>
        <a:lstStyle/>
        <a:p>
          <a:endParaRPr lang="zh-CN" altLang="en-US" sz="700"/>
        </a:p>
      </dgm:t>
    </dgm:pt>
    <dgm:pt modelId="{9846C035-420B-4E26-8CA6-11F1427D3126}">
      <dgm:prSet phldrT="[文本]" custT="1"/>
      <dgm:spPr/>
      <dgm:t>
        <a:bodyPr/>
        <a:lstStyle/>
        <a:p>
          <a:r>
            <a:rPr lang="zh-CN" altLang="en-US" sz="2000" smtClean="0"/>
            <a:t>捆绑形态</a:t>
          </a:r>
          <a:endParaRPr lang="en-US" altLang="zh-CN" sz="2000" smtClean="0"/>
        </a:p>
      </dgm:t>
    </dgm:pt>
    <dgm:pt modelId="{2E5171E9-D7E8-444D-9CD7-821486AA3C00}" type="parTrans" cxnId="{338C4C14-02F0-4E5F-9360-CB11C43D0975}">
      <dgm:prSet/>
      <dgm:spPr/>
      <dgm:t>
        <a:bodyPr/>
        <a:lstStyle/>
        <a:p>
          <a:endParaRPr lang="zh-CN" altLang="en-US"/>
        </a:p>
      </dgm:t>
    </dgm:pt>
    <dgm:pt modelId="{5604CD0E-6405-4EF1-BC1A-F9AFB80DA252}" type="sibTrans" cxnId="{338C4C14-02F0-4E5F-9360-CB11C43D0975}">
      <dgm:prSet/>
      <dgm:spPr/>
      <dgm:t>
        <a:bodyPr/>
        <a:lstStyle/>
        <a:p>
          <a:endParaRPr lang="zh-CN" altLang="en-US"/>
        </a:p>
      </dgm:t>
    </dgm:pt>
    <dgm:pt modelId="{92B351B5-045B-46A8-924D-F33BBA6DB08D}" type="pres">
      <dgm:prSet presAssocID="{E4176B0A-9BAE-4026-AFAA-C5174B02D6F3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BE1FBCE8-51DF-4790-B093-BBE578D1EEC4}" type="pres">
      <dgm:prSet presAssocID="{EBDAE08F-633F-4DD4-98EE-E5A9824701F0}" presName="thickLine" presStyleLbl="alignNode1" presStyleIdx="0" presStyleCnt="1"/>
      <dgm:spPr/>
    </dgm:pt>
    <dgm:pt modelId="{D690024B-D200-441A-85EE-F4CE8B48BFEB}" type="pres">
      <dgm:prSet presAssocID="{EBDAE08F-633F-4DD4-98EE-E5A9824701F0}" presName="horz1" presStyleCnt="0"/>
      <dgm:spPr/>
    </dgm:pt>
    <dgm:pt modelId="{CC0C6FA1-FD8B-41C0-A81E-7E3107E5C176}" type="pres">
      <dgm:prSet presAssocID="{EBDAE08F-633F-4DD4-98EE-E5A9824701F0}" presName="tx1" presStyleLbl="revTx" presStyleIdx="0" presStyleCnt="5" custScaleX="59985"/>
      <dgm:spPr/>
      <dgm:t>
        <a:bodyPr/>
        <a:lstStyle/>
        <a:p>
          <a:endParaRPr lang="zh-CN" altLang="en-US"/>
        </a:p>
      </dgm:t>
    </dgm:pt>
    <dgm:pt modelId="{E32E04DA-3660-4273-B238-05CD2A255035}" type="pres">
      <dgm:prSet presAssocID="{EBDAE08F-633F-4DD4-98EE-E5A9824701F0}" presName="vert1" presStyleCnt="0"/>
      <dgm:spPr/>
    </dgm:pt>
    <dgm:pt modelId="{AA2DB2A1-E6D3-45B6-A9EE-A2A47647EF6D}" type="pres">
      <dgm:prSet presAssocID="{9846C035-420B-4E26-8CA6-11F1427D3126}" presName="vertSpace2a" presStyleCnt="0"/>
      <dgm:spPr/>
    </dgm:pt>
    <dgm:pt modelId="{9A8D7AB2-88DE-4570-8329-2F6F699B9C8A}" type="pres">
      <dgm:prSet presAssocID="{9846C035-420B-4E26-8CA6-11F1427D3126}" presName="horz2" presStyleCnt="0"/>
      <dgm:spPr/>
    </dgm:pt>
    <dgm:pt modelId="{B90A8011-5417-4941-88C9-1BD1F209992E}" type="pres">
      <dgm:prSet presAssocID="{9846C035-420B-4E26-8CA6-11F1427D3126}" presName="horzSpace2" presStyleCnt="0"/>
      <dgm:spPr/>
    </dgm:pt>
    <dgm:pt modelId="{60DFF8AB-6792-48B5-B27E-3EE7CBD676EF}" type="pres">
      <dgm:prSet presAssocID="{9846C035-420B-4E26-8CA6-11F1427D3126}" presName="tx2" presStyleLbl="revTx" presStyleIdx="1" presStyleCnt="5"/>
      <dgm:spPr/>
      <dgm:t>
        <a:bodyPr/>
        <a:lstStyle/>
        <a:p>
          <a:endParaRPr lang="zh-CN" altLang="en-US"/>
        </a:p>
      </dgm:t>
    </dgm:pt>
    <dgm:pt modelId="{C2D819BB-3966-460C-83D5-BE38EEF77DA7}" type="pres">
      <dgm:prSet presAssocID="{9846C035-420B-4E26-8CA6-11F1427D3126}" presName="vert2" presStyleCnt="0"/>
      <dgm:spPr/>
    </dgm:pt>
    <dgm:pt modelId="{2042C2B3-9B43-4DC5-B52A-E2537F06A3F7}" type="pres">
      <dgm:prSet presAssocID="{9846C035-420B-4E26-8CA6-11F1427D3126}" presName="thinLine2b" presStyleLbl="callout" presStyleIdx="0" presStyleCnt="4"/>
      <dgm:spPr/>
    </dgm:pt>
    <dgm:pt modelId="{42C87895-D8B7-4B60-8B32-0CC5EA2176BF}" type="pres">
      <dgm:prSet presAssocID="{9846C035-420B-4E26-8CA6-11F1427D3126}" presName="vertSpace2b" presStyleCnt="0"/>
      <dgm:spPr/>
    </dgm:pt>
    <dgm:pt modelId="{A1762D23-F482-4EF7-BD2E-03B4163EEE61}" type="pres">
      <dgm:prSet presAssocID="{CDDAAE1E-5FD2-4B06-AD73-36C300D7F92C}" presName="horz2" presStyleCnt="0"/>
      <dgm:spPr/>
    </dgm:pt>
    <dgm:pt modelId="{0E89669F-F743-4CB7-A779-31AA0451A862}" type="pres">
      <dgm:prSet presAssocID="{CDDAAE1E-5FD2-4B06-AD73-36C300D7F92C}" presName="horzSpace2" presStyleCnt="0"/>
      <dgm:spPr/>
    </dgm:pt>
    <dgm:pt modelId="{D30ADA23-DEE7-402E-B8A7-E3A6CF3883E0}" type="pres">
      <dgm:prSet presAssocID="{CDDAAE1E-5FD2-4B06-AD73-36C300D7F92C}" presName="tx2" presStyleLbl="revTx" presStyleIdx="2" presStyleCnt="5"/>
      <dgm:spPr/>
      <dgm:t>
        <a:bodyPr/>
        <a:lstStyle/>
        <a:p>
          <a:endParaRPr lang="zh-CN" altLang="en-US"/>
        </a:p>
      </dgm:t>
    </dgm:pt>
    <dgm:pt modelId="{24CF2D96-7CAD-4A3A-A236-48B4845055CC}" type="pres">
      <dgm:prSet presAssocID="{CDDAAE1E-5FD2-4B06-AD73-36C300D7F92C}" presName="vert2" presStyleCnt="0"/>
      <dgm:spPr/>
    </dgm:pt>
    <dgm:pt modelId="{E301FD8A-85BF-4C21-A1F1-76C246DAA689}" type="pres">
      <dgm:prSet presAssocID="{CDDAAE1E-5FD2-4B06-AD73-36C300D7F92C}" presName="thinLine2b" presStyleLbl="callout" presStyleIdx="1" presStyleCnt="4"/>
      <dgm:spPr/>
    </dgm:pt>
    <dgm:pt modelId="{9B2785C6-E5BB-4050-9C03-8D5D851029DE}" type="pres">
      <dgm:prSet presAssocID="{CDDAAE1E-5FD2-4B06-AD73-36C300D7F92C}" presName="vertSpace2b" presStyleCnt="0"/>
      <dgm:spPr/>
    </dgm:pt>
    <dgm:pt modelId="{10E848F9-9311-4B25-9F80-A3ADD5E7F39E}" type="pres">
      <dgm:prSet presAssocID="{0C6C925C-70A4-45E5-9734-028E59F5778D}" presName="horz2" presStyleCnt="0"/>
      <dgm:spPr/>
    </dgm:pt>
    <dgm:pt modelId="{61C6E2F3-275D-4EBF-A9DB-DA76E4002BA6}" type="pres">
      <dgm:prSet presAssocID="{0C6C925C-70A4-45E5-9734-028E59F5778D}" presName="horzSpace2" presStyleCnt="0"/>
      <dgm:spPr/>
    </dgm:pt>
    <dgm:pt modelId="{414999BF-B234-4630-A72C-494A16CDB16A}" type="pres">
      <dgm:prSet presAssocID="{0C6C925C-70A4-45E5-9734-028E59F5778D}" presName="tx2" presStyleLbl="revTx" presStyleIdx="3" presStyleCnt="5"/>
      <dgm:spPr/>
      <dgm:t>
        <a:bodyPr/>
        <a:lstStyle/>
        <a:p>
          <a:endParaRPr lang="zh-CN" altLang="en-US"/>
        </a:p>
      </dgm:t>
    </dgm:pt>
    <dgm:pt modelId="{9D21616B-9215-4D5D-99E6-5F8B8CBAF0DC}" type="pres">
      <dgm:prSet presAssocID="{0C6C925C-70A4-45E5-9734-028E59F5778D}" presName="vert2" presStyleCnt="0"/>
      <dgm:spPr/>
    </dgm:pt>
    <dgm:pt modelId="{79344CA0-816F-49B1-B42D-88D5B69261FA}" type="pres">
      <dgm:prSet presAssocID="{0C6C925C-70A4-45E5-9734-028E59F5778D}" presName="thinLine2b" presStyleLbl="callout" presStyleIdx="2" presStyleCnt="4"/>
      <dgm:spPr/>
    </dgm:pt>
    <dgm:pt modelId="{64405B37-8C01-439D-9D51-AA818A7350AF}" type="pres">
      <dgm:prSet presAssocID="{0C6C925C-70A4-45E5-9734-028E59F5778D}" presName="vertSpace2b" presStyleCnt="0"/>
      <dgm:spPr/>
    </dgm:pt>
    <dgm:pt modelId="{E9F62E07-8DD0-4FA3-8AB3-2084856A7B24}" type="pres">
      <dgm:prSet presAssocID="{9A8D94EE-9E5C-486C-91F8-3D45B9964E4B}" presName="horz2" presStyleCnt="0"/>
      <dgm:spPr/>
    </dgm:pt>
    <dgm:pt modelId="{B5ACEC7E-E462-481F-90BE-3A1DC4EA5C16}" type="pres">
      <dgm:prSet presAssocID="{9A8D94EE-9E5C-486C-91F8-3D45B9964E4B}" presName="horzSpace2" presStyleCnt="0"/>
      <dgm:spPr/>
    </dgm:pt>
    <dgm:pt modelId="{54C127B5-F80D-4E41-9A6B-5B1E6CD19121}" type="pres">
      <dgm:prSet presAssocID="{9A8D94EE-9E5C-486C-91F8-3D45B9964E4B}" presName="tx2" presStyleLbl="revTx" presStyleIdx="4" presStyleCnt="5"/>
      <dgm:spPr/>
      <dgm:t>
        <a:bodyPr/>
        <a:lstStyle/>
        <a:p>
          <a:endParaRPr lang="zh-CN" altLang="en-US"/>
        </a:p>
      </dgm:t>
    </dgm:pt>
    <dgm:pt modelId="{5F81995D-B75C-4444-A0AB-7103CB2FF5F5}" type="pres">
      <dgm:prSet presAssocID="{9A8D94EE-9E5C-486C-91F8-3D45B9964E4B}" presName="vert2" presStyleCnt="0"/>
      <dgm:spPr/>
    </dgm:pt>
    <dgm:pt modelId="{53A932F9-E6C2-4D3B-8494-760555DCE9F1}" type="pres">
      <dgm:prSet presAssocID="{9A8D94EE-9E5C-486C-91F8-3D45B9964E4B}" presName="thinLine2b" presStyleLbl="callout" presStyleIdx="3" presStyleCnt="4"/>
      <dgm:spPr/>
    </dgm:pt>
    <dgm:pt modelId="{51166657-E29E-422C-A726-25E16B9FCE39}" type="pres">
      <dgm:prSet presAssocID="{9A8D94EE-9E5C-486C-91F8-3D45B9964E4B}" presName="vertSpace2b" presStyleCnt="0"/>
      <dgm:spPr/>
    </dgm:pt>
  </dgm:ptLst>
  <dgm:cxnLst>
    <dgm:cxn modelId="{75AE9BFC-7DB7-46F7-AAE0-A76CE49FEFFF}" srcId="{EBDAE08F-633F-4DD4-98EE-E5A9824701F0}" destId="{9A8D94EE-9E5C-486C-91F8-3D45B9964E4B}" srcOrd="3" destOrd="0" parTransId="{CE2AFA91-7F21-4B8B-86D7-30F7966CDCA9}" sibTransId="{9DA51652-C1BD-4738-A2F3-028B8AF07589}"/>
    <dgm:cxn modelId="{9F7F4400-700D-4E9D-B44C-684D5D741984}" srcId="{EBDAE08F-633F-4DD4-98EE-E5A9824701F0}" destId="{CDDAAE1E-5FD2-4B06-AD73-36C300D7F92C}" srcOrd="1" destOrd="0" parTransId="{56CF6792-902B-4E76-8699-5380849F7828}" sibTransId="{402A0820-81AE-4399-8B85-8CE385D1DA1B}"/>
    <dgm:cxn modelId="{C215B370-5566-4690-BA71-1D3C9C8FD624}" type="presOf" srcId="{CDDAAE1E-5FD2-4B06-AD73-36C300D7F92C}" destId="{D30ADA23-DEE7-402E-B8A7-E3A6CF3883E0}" srcOrd="0" destOrd="0" presId="urn:microsoft.com/office/officeart/2008/layout/LinedList"/>
    <dgm:cxn modelId="{50EB3A2F-59B4-45DD-818F-79497865F3E3}" type="presOf" srcId="{EBDAE08F-633F-4DD4-98EE-E5A9824701F0}" destId="{CC0C6FA1-FD8B-41C0-A81E-7E3107E5C176}" srcOrd="0" destOrd="0" presId="urn:microsoft.com/office/officeart/2008/layout/LinedList"/>
    <dgm:cxn modelId="{5E65A68A-DC5A-4112-9668-40526D912688}" type="presOf" srcId="{9846C035-420B-4E26-8CA6-11F1427D3126}" destId="{60DFF8AB-6792-48B5-B27E-3EE7CBD676EF}" srcOrd="0" destOrd="0" presId="urn:microsoft.com/office/officeart/2008/layout/LinedList"/>
    <dgm:cxn modelId="{338C4C14-02F0-4E5F-9360-CB11C43D0975}" srcId="{EBDAE08F-633F-4DD4-98EE-E5A9824701F0}" destId="{9846C035-420B-4E26-8CA6-11F1427D3126}" srcOrd="0" destOrd="0" parTransId="{2E5171E9-D7E8-444D-9CD7-821486AA3C00}" sibTransId="{5604CD0E-6405-4EF1-BC1A-F9AFB80DA252}"/>
    <dgm:cxn modelId="{0812AC39-E84C-4288-A088-70A685EAE339}" type="presOf" srcId="{E4176B0A-9BAE-4026-AFAA-C5174B02D6F3}" destId="{92B351B5-045B-46A8-924D-F33BBA6DB08D}" srcOrd="0" destOrd="0" presId="urn:microsoft.com/office/officeart/2008/layout/LinedList"/>
    <dgm:cxn modelId="{832DA795-EFC3-4C89-9068-3D14076E4D9B}" type="presOf" srcId="{9A8D94EE-9E5C-486C-91F8-3D45B9964E4B}" destId="{54C127B5-F80D-4E41-9A6B-5B1E6CD19121}" srcOrd="0" destOrd="0" presId="urn:microsoft.com/office/officeart/2008/layout/LinedList"/>
    <dgm:cxn modelId="{8F254279-3550-4558-BB97-BB74F7C8343D}" srcId="{EBDAE08F-633F-4DD4-98EE-E5A9824701F0}" destId="{0C6C925C-70A4-45E5-9734-028E59F5778D}" srcOrd="2" destOrd="0" parTransId="{66B39177-CD0F-42E3-96A2-8DBD26EC46B1}" sibTransId="{118038E0-2FA7-4F34-ADB4-8633840C79B4}"/>
    <dgm:cxn modelId="{D503CFF1-BCF1-429E-A942-0E742C2176C8}" type="presOf" srcId="{0C6C925C-70A4-45E5-9734-028E59F5778D}" destId="{414999BF-B234-4630-A72C-494A16CDB16A}" srcOrd="0" destOrd="0" presId="urn:microsoft.com/office/officeart/2008/layout/LinedList"/>
    <dgm:cxn modelId="{6BB879E4-B2E2-433E-99AF-A20963BFF7C8}" srcId="{E4176B0A-9BAE-4026-AFAA-C5174B02D6F3}" destId="{EBDAE08F-633F-4DD4-98EE-E5A9824701F0}" srcOrd="0" destOrd="0" parTransId="{FA8A8462-6657-4363-AAD8-8E837F90B227}" sibTransId="{612DC3A6-EC23-4CB7-9508-6EF4080BC2F6}"/>
    <dgm:cxn modelId="{F90D5A91-6BA5-44A1-817C-F030448D195E}" type="presParOf" srcId="{92B351B5-045B-46A8-924D-F33BBA6DB08D}" destId="{BE1FBCE8-51DF-4790-B093-BBE578D1EEC4}" srcOrd="0" destOrd="0" presId="urn:microsoft.com/office/officeart/2008/layout/LinedList"/>
    <dgm:cxn modelId="{CDDBD308-A1F9-4A6F-874B-B120B3A22361}" type="presParOf" srcId="{92B351B5-045B-46A8-924D-F33BBA6DB08D}" destId="{D690024B-D200-441A-85EE-F4CE8B48BFEB}" srcOrd="1" destOrd="0" presId="urn:microsoft.com/office/officeart/2008/layout/LinedList"/>
    <dgm:cxn modelId="{E6C0FE75-D732-42A3-96BC-21B992A2C83F}" type="presParOf" srcId="{D690024B-D200-441A-85EE-F4CE8B48BFEB}" destId="{CC0C6FA1-FD8B-41C0-A81E-7E3107E5C176}" srcOrd="0" destOrd="0" presId="urn:microsoft.com/office/officeart/2008/layout/LinedList"/>
    <dgm:cxn modelId="{C61F0131-F150-469E-8248-EA63154C8A27}" type="presParOf" srcId="{D690024B-D200-441A-85EE-F4CE8B48BFEB}" destId="{E32E04DA-3660-4273-B238-05CD2A255035}" srcOrd="1" destOrd="0" presId="urn:microsoft.com/office/officeart/2008/layout/LinedList"/>
    <dgm:cxn modelId="{21EA07B2-97C5-4B18-9A6D-FF13D737843A}" type="presParOf" srcId="{E32E04DA-3660-4273-B238-05CD2A255035}" destId="{AA2DB2A1-E6D3-45B6-A9EE-A2A47647EF6D}" srcOrd="0" destOrd="0" presId="urn:microsoft.com/office/officeart/2008/layout/LinedList"/>
    <dgm:cxn modelId="{B756EE7B-C5EB-4FE8-ABA9-968A4BDF62CA}" type="presParOf" srcId="{E32E04DA-3660-4273-B238-05CD2A255035}" destId="{9A8D7AB2-88DE-4570-8329-2F6F699B9C8A}" srcOrd="1" destOrd="0" presId="urn:microsoft.com/office/officeart/2008/layout/LinedList"/>
    <dgm:cxn modelId="{9F9BEF55-F93E-4BC8-8C44-6C8514D83CA1}" type="presParOf" srcId="{9A8D7AB2-88DE-4570-8329-2F6F699B9C8A}" destId="{B90A8011-5417-4941-88C9-1BD1F209992E}" srcOrd="0" destOrd="0" presId="urn:microsoft.com/office/officeart/2008/layout/LinedList"/>
    <dgm:cxn modelId="{F0C5B389-AEAC-4D5B-BFF4-7C0726FFE724}" type="presParOf" srcId="{9A8D7AB2-88DE-4570-8329-2F6F699B9C8A}" destId="{60DFF8AB-6792-48B5-B27E-3EE7CBD676EF}" srcOrd="1" destOrd="0" presId="urn:microsoft.com/office/officeart/2008/layout/LinedList"/>
    <dgm:cxn modelId="{B69A248E-E459-46D0-A21F-09A6A7D852C6}" type="presParOf" srcId="{9A8D7AB2-88DE-4570-8329-2F6F699B9C8A}" destId="{C2D819BB-3966-460C-83D5-BE38EEF77DA7}" srcOrd="2" destOrd="0" presId="urn:microsoft.com/office/officeart/2008/layout/LinedList"/>
    <dgm:cxn modelId="{AFE7B43F-5BE3-40E7-ADA5-7EA9DCB2FD0B}" type="presParOf" srcId="{E32E04DA-3660-4273-B238-05CD2A255035}" destId="{2042C2B3-9B43-4DC5-B52A-E2537F06A3F7}" srcOrd="2" destOrd="0" presId="urn:microsoft.com/office/officeart/2008/layout/LinedList"/>
    <dgm:cxn modelId="{8F4EB193-3031-43F7-9A4C-A37DCC814734}" type="presParOf" srcId="{E32E04DA-3660-4273-B238-05CD2A255035}" destId="{42C87895-D8B7-4B60-8B32-0CC5EA2176BF}" srcOrd="3" destOrd="0" presId="urn:microsoft.com/office/officeart/2008/layout/LinedList"/>
    <dgm:cxn modelId="{01674891-2587-4483-BFBF-E3B1A5D8EF7C}" type="presParOf" srcId="{E32E04DA-3660-4273-B238-05CD2A255035}" destId="{A1762D23-F482-4EF7-BD2E-03B4163EEE61}" srcOrd="4" destOrd="0" presId="urn:microsoft.com/office/officeart/2008/layout/LinedList"/>
    <dgm:cxn modelId="{D5D2F71F-99B1-41CE-958B-BAAD12E82341}" type="presParOf" srcId="{A1762D23-F482-4EF7-BD2E-03B4163EEE61}" destId="{0E89669F-F743-4CB7-A779-31AA0451A862}" srcOrd="0" destOrd="0" presId="urn:microsoft.com/office/officeart/2008/layout/LinedList"/>
    <dgm:cxn modelId="{4BD08141-E83F-40B1-9FCA-0100163CA893}" type="presParOf" srcId="{A1762D23-F482-4EF7-BD2E-03B4163EEE61}" destId="{D30ADA23-DEE7-402E-B8A7-E3A6CF3883E0}" srcOrd="1" destOrd="0" presId="urn:microsoft.com/office/officeart/2008/layout/LinedList"/>
    <dgm:cxn modelId="{0FB67A12-FE7F-4806-BED4-A35E7C195276}" type="presParOf" srcId="{A1762D23-F482-4EF7-BD2E-03B4163EEE61}" destId="{24CF2D96-7CAD-4A3A-A236-48B4845055CC}" srcOrd="2" destOrd="0" presId="urn:microsoft.com/office/officeart/2008/layout/LinedList"/>
    <dgm:cxn modelId="{D4738E2F-7D3E-494B-A96D-83D2D3260C09}" type="presParOf" srcId="{E32E04DA-3660-4273-B238-05CD2A255035}" destId="{E301FD8A-85BF-4C21-A1F1-76C246DAA689}" srcOrd="5" destOrd="0" presId="urn:microsoft.com/office/officeart/2008/layout/LinedList"/>
    <dgm:cxn modelId="{49A4BB9D-9673-4EB4-84E5-F44F39F9644A}" type="presParOf" srcId="{E32E04DA-3660-4273-B238-05CD2A255035}" destId="{9B2785C6-E5BB-4050-9C03-8D5D851029DE}" srcOrd="6" destOrd="0" presId="urn:microsoft.com/office/officeart/2008/layout/LinedList"/>
    <dgm:cxn modelId="{75E3C84A-9C85-4778-A602-01F22FD2CD1C}" type="presParOf" srcId="{E32E04DA-3660-4273-B238-05CD2A255035}" destId="{10E848F9-9311-4B25-9F80-A3ADD5E7F39E}" srcOrd="7" destOrd="0" presId="urn:microsoft.com/office/officeart/2008/layout/LinedList"/>
    <dgm:cxn modelId="{6597DF3A-94DC-455E-B01E-B05C03A5B1FD}" type="presParOf" srcId="{10E848F9-9311-4B25-9F80-A3ADD5E7F39E}" destId="{61C6E2F3-275D-4EBF-A9DB-DA76E4002BA6}" srcOrd="0" destOrd="0" presId="urn:microsoft.com/office/officeart/2008/layout/LinedList"/>
    <dgm:cxn modelId="{1747B7FD-36AE-4086-AE97-2871A81A9327}" type="presParOf" srcId="{10E848F9-9311-4B25-9F80-A3ADD5E7F39E}" destId="{414999BF-B234-4630-A72C-494A16CDB16A}" srcOrd="1" destOrd="0" presId="urn:microsoft.com/office/officeart/2008/layout/LinedList"/>
    <dgm:cxn modelId="{8E187D05-A39B-4E2B-890C-DC8D4C38B327}" type="presParOf" srcId="{10E848F9-9311-4B25-9F80-A3ADD5E7F39E}" destId="{9D21616B-9215-4D5D-99E6-5F8B8CBAF0DC}" srcOrd="2" destOrd="0" presId="urn:microsoft.com/office/officeart/2008/layout/LinedList"/>
    <dgm:cxn modelId="{BEBD12D7-2BF2-43CC-B5A5-ABB2855F781F}" type="presParOf" srcId="{E32E04DA-3660-4273-B238-05CD2A255035}" destId="{79344CA0-816F-49B1-B42D-88D5B69261FA}" srcOrd="8" destOrd="0" presId="urn:microsoft.com/office/officeart/2008/layout/LinedList"/>
    <dgm:cxn modelId="{2044CF8B-94D0-4BFA-950A-E4B6C200A1CF}" type="presParOf" srcId="{E32E04DA-3660-4273-B238-05CD2A255035}" destId="{64405B37-8C01-439D-9D51-AA818A7350AF}" srcOrd="9" destOrd="0" presId="urn:microsoft.com/office/officeart/2008/layout/LinedList"/>
    <dgm:cxn modelId="{441E9413-3244-41FD-8F4B-AFFDFDEA6647}" type="presParOf" srcId="{E32E04DA-3660-4273-B238-05CD2A255035}" destId="{E9F62E07-8DD0-4FA3-8AB3-2084856A7B24}" srcOrd="10" destOrd="0" presId="urn:microsoft.com/office/officeart/2008/layout/LinedList"/>
    <dgm:cxn modelId="{1B965452-9327-413D-8F51-4811D1BFADE7}" type="presParOf" srcId="{E9F62E07-8DD0-4FA3-8AB3-2084856A7B24}" destId="{B5ACEC7E-E462-481F-90BE-3A1DC4EA5C16}" srcOrd="0" destOrd="0" presId="urn:microsoft.com/office/officeart/2008/layout/LinedList"/>
    <dgm:cxn modelId="{DEEC9616-CBF1-4254-ADB2-16573AB3AA56}" type="presParOf" srcId="{E9F62E07-8DD0-4FA3-8AB3-2084856A7B24}" destId="{54C127B5-F80D-4E41-9A6B-5B1E6CD19121}" srcOrd="1" destOrd="0" presId="urn:microsoft.com/office/officeart/2008/layout/LinedList"/>
    <dgm:cxn modelId="{63BF90ED-4068-4151-8BCD-7A14B2E97A43}" type="presParOf" srcId="{E9F62E07-8DD0-4FA3-8AB3-2084856A7B24}" destId="{5F81995D-B75C-4444-A0AB-7103CB2FF5F5}" srcOrd="2" destOrd="0" presId="urn:microsoft.com/office/officeart/2008/layout/LinedList"/>
    <dgm:cxn modelId="{F6D7B00D-B50A-415D-BCE3-E8C7BF795412}" type="presParOf" srcId="{E32E04DA-3660-4273-B238-05CD2A255035}" destId="{53A932F9-E6C2-4D3B-8494-760555DCE9F1}" srcOrd="11" destOrd="0" presId="urn:microsoft.com/office/officeart/2008/layout/LinedList"/>
    <dgm:cxn modelId="{A16831F3-DB45-4DAC-8380-82B2D2851270}" type="presParOf" srcId="{E32E04DA-3660-4273-B238-05CD2A255035}" destId="{51166657-E29E-422C-A726-25E16B9FCE39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A588EFE-F5E6-4427-A564-DC76AB580E8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8003ACE-B0CD-42A6-8319-B18BC4368653}">
      <dgm:prSet phldrT="[文本]"/>
      <dgm:spPr/>
      <dgm:t>
        <a:bodyPr/>
        <a:lstStyle/>
        <a:p>
          <a:r>
            <a:rPr lang="zh-CN" altLang="en-US" smtClean="0"/>
            <a:t>第三代</a:t>
          </a:r>
          <a:endParaRPr lang="zh-CN" altLang="en-US"/>
        </a:p>
      </dgm:t>
    </dgm:pt>
    <dgm:pt modelId="{7C8437A4-B2A3-4C97-9A04-3EF9E4DE731C}" type="parTrans" cxnId="{FB98F7F3-F365-4C87-AD87-499FF25ABAEF}">
      <dgm:prSet/>
      <dgm:spPr/>
      <dgm:t>
        <a:bodyPr/>
        <a:lstStyle/>
        <a:p>
          <a:endParaRPr lang="zh-CN" altLang="en-US"/>
        </a:p>
      </dgm:t>
    </dgm:pt>
    <dgm:pt modelId="{DDAE5A18-5609-4761-8239-E64B3B3403A2}" type="sibTrans" cxnId="{FB98F7F3-F365-4C87-AD87-499FF25ABAEF}">
      <dgm:prSet/>
      <dgm:spPr/>
      <dgm:t>
        <a:bodyPr/>
        <a:lstStyle/>
        <a:p>
          <a:endParaRPr lang="zh-CN" altLang="en-US"/>
        </a:p>
      </dgm:t>
    </dgm:pt>
    <dgm:pt modelId="{B64DF0BF-D8BB-4ECE-B758-30BC34BEC359}">
      <dgm:prSet phldrT="[文本]" custT="1"/>
      <dgm:spPr/>
      <dgm:t>
        <a:bodyPr/>
        <a:lstStyle/>
        <a:p>
          <a:r>
            <a:rPr lang="en-US" altLang="zh-CN" sz="1200" smtClean="0"/>
            <a:t>Trojan/Android.KungFu2.a[</a:t>
          </a:r>
          <a:r>
            <a:rPr lang="en-US" altLang="zh-CN" sz="1200" err="1" smtClean="0"/>
            <a:t>rmt</a:t>
          </a:r>
          <a:r>
            <a:rPr lang="en-US" altLang="zh-CN" sz="1200" smtClean="0"/>
            <a:t>]</a:t>
          </a:r>
          <a:endParaRPr lang="zh-CN" altLang="en-US" sz="1200"/>
        </a:p>
      </dgm:t>
    </dgm:pt>
    <dgm:pt modelId="{29832802-E5C5-485F-B1C5-BE0B289E4CEC}" type="parTrans" cxnId="{A3442353-46A8-42C6-8E97-75AA6DB60B8A}">
      <dgm:prSet/>
      <dgm:spPr/>
      <dgm:t>
        <a:bodyPr/>
        <a:lstStyle/>
        <a:p>
          <a:endParaRPr lang="zh-CN" altLang="en-US"/>
        </a:p>
      </dgm:t>
    </dgm:pt>
    <dgm:pt modelId="{61CF9702-6BD5-4554-85E8-33F01044ECFA}" type="sibTrans" cxnId="{A3442353-46A8-42C6-8E97-75AA6DB60B8A}">
      <dgm:prSet/>
      <dgm:spPr/>
      <dgm:t>
        <a:bodyPr/>
        <a:lstStyle/>
        <a:p>
          <a:endParaRPr lang="zh-CN" altLang="en-US"/>
        </a:p>
      </dgm:t>
    </dgm:pt>
    <dgm:pt modelId="{4418E96E-4716-4856-92CB-FEC9A6115F23}">
      <dgm:prSet phldrT="[文本]"/>
      <dgm:spPr/>
      <dgm:t>
        <a:bodyPr/>
        <a:lstStyle/>
        <a:p>
          <a:r>
            <a:rPr lang="zh-CN" altLang="en-US" smtClean="0"/>
            <a:t>第二代</a:t>
          </a:r>
          <a:endParaRPr lang="zh-CN" altLang="en-US"/>
        </a:p>
      </dgm:t>
    </dgm:pt>
    <dgm:pt modelId="{051926CB-33B2-456A-AFCA-7B531B0DEA77}" type="parTrans" cxnId="{8AE77772-CDB5-4A25-A733-1AAF00E4D564}">
      <dgm:prSet/>
      <dgm:spPr/>
      <dgm:t>
        <a:bodyPr/>
        <a:lstStyle/>
        <a:p>
          <a:endParaRPr lang="zh-CN" altLang="en-US"/>
        </a:p>
      </dgm:t>
    </dgm:pt>
    <dgm:pt modelId="{E04132D3-F272-4222-B2DF-72923F0648FF}" type="sibTrans" cxnId="{8AE77772-CDB5-4A25-A733-1AAF00E4D564}">
      <dgm:prSet/>
      <dgm:spPr/>
      <dgm:t>
        <a:bodyPr/>
        <a:lstStyle/>
        <a:p>
          <a:endParaRPr lang="zh-CN" altLang="en-US"/>
        </a:p>
      </dgm:t>
    </dgm:pt>
    <dgm:pt modelId="{7E00B523-6A8E-468B-B7AA-923C6E96CC93}">
      <dgm:prSet phldrT="[文本]"/>
      <dgm:spPr/>
      <dgm:t>
        <a:bodyPr/>
        <a:lstStyle/>
        <a:p>
          <a:r>
            <a:rPr lang="zh-CN" altLang="en-US" smtClean="0"/>
            <a:t>第三代</a:t>
          </a:r>
          <a:endParaRPr lang="zh-CN" altLang="en-US"/>
        </a:p>
      </dgm:t>
    </dgm:pt>
    <dgm:pt modelId="{8A8E3E54-1E54-412A-8E28-7901651CDEEB}" type="parTrans" cxnId="{96E83C59-2157-4050-8E0A-644525C4773A}">
      <dgm:prSet/>
      <dgm:spPr/>
      <dgm:t>
        <a:bodyPr/>
        <a:lstStyle/>
        <a:p>
          <a:endParaRPr lang="zh-CN" altLang="en-US"/>
        </a:p>
      </dgm:t>
    </dgm:pt>
    <dgm:pt modelId="{57ED0514-AA00-458E-8968-8C980A439D86}" type="sibTrans" cxnId="{96E83C59-2157-4050-8E0A-644525C4773A}">
      <dgm:prSet/>
      <dgm:spPr/>
      <dgm:t>
        <a:bodyPr/>
        <a:lstStyle/>
        <a:p>
          <a:endParaRPr lang="zh-CN" altLang="en-US"/>
        </a:p>
      </dgm:t>
    </dgm:pt>
    <dgm:pt modelId="{C998F425-D8D2-48E6-A228-FE4E481493AC}">
      <dgm:prSet phldrT="[文本]" custT="1"/>
      <dgm:spPr/>
      <dgm:t>
        <a:bodyPr/>
        <a:lstStyle/>
        <a:p>
          <a:endParaRPr lang="zh-CN" altLang="en-US" sz="1400"/>
        </a:p>
      </dgm:t>
    </dgm:pt>
    <dgm:pt modelId="{EBB312E2-DBFD-42C4-9976-C51FD753E5F3}" type="sibTrans" cxnId="{73B3BB38-59BF-41AC-8F2E-7265FA43ABD3}">
      <dgm:prSet/>
      <dgm:spPr/>
      <dgm:t>
        <a:bodyPr/>
        <a:lstStyle/>
        <a:p>
          <a:endParaRPr lang="zh-CN" altLang="en-US"/>
        </a:p>
      </dgm:t>
    </dgm:pt>
    <dgm:pt modelId="{08DE5C71-5F05-48CA-8C88-DD05EEC3FBC2}" type="parTrans" cxnId="{73B3BB38-59BF-41AC-8F2E-7265FA43ABD3}">
      <dgm:prSet/>
      <dgm:spPr/>
      <dgm:t>
        <a:bodyPr/>
        <a:lstStyle/>
        <a:p>
          <a:endParaRPr lang="zh-CN" altLang="en-US"/>
        </a:p>
      </dgm:t>
    </dgm:pt>
    <dgm:pt modelId="{C3144250-782E-465C-B0B5-60279F339251}" type="pres">
      <dgm:prSet presAssocID="{CA588EFE-F5E6-4427-A564-DC76AB580E8A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7298E54A-0338-43A2-827E-B4A85F8D20D6}" type="pres">
      <dgm:prSet presAssocID="{88003ACE-B0CD-42A6-8319-B18BC4368653}" presName="composite" presStyleCnt="0"/>
      <dgm:spPr/>
    </dgm:pt>
    <dgm:pt modelId="{A9991568-3A3C-4254-B5A1-D55E600B339D}" type="pres">
      <dgm:prSet presAssocID="{88003ACE-B0CD-42A6-8319-B18BC4368653}" presName="bentUpArrow1" presStyleLbl="alignImgPlace1" presStyleIdx="0" presStyleCnt="2"/>
      <dgm:spPr/>
    </dgm:pt>
    <dgm:pt modelId="{EBEB18F4-68A6-487E-9E33-A5A2F190CE3C}" type="pres">
      <dgm:prSet presAssocID="{88003ACE-B0CD-42A6-8319-B18BC4368653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20A3CD7-E03D-4F93-8B3A-2C67FD66E494}" type="pres">
      <dgm:prSet presAssocID="{88003ACE-B0CD-42A6-8319-B18BC4368653}" presName="ChildText" presStyleLbl="revTx" presStyleIdx="0" presStyleCnt="3" custScaleX="267726" custLinFactNeighborX="97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58DEE12-45D2-4AC5-B890-CFD5187384E4}" type="pres">
      <dgm:prSet presAssocID="{DDAE5A18-5609-4761-8239-E64B3B3403A2}" presName="sibTrans" presStyleCnt="0"/>
      <dgm:spPr/>
    </dgm:pt>
    <dgm:pt modelId="{1A3AB7E5-6979-4DA9-BE24-80B339206617}" type="pres">
      <dgm:prSet presAssocID="{4418E96E-4716-4856-92CB-FEC9A6115F23}" presName="composite" presStyleCnt="0"/>
      <dgm:spPr/>
    </dgm:pt>
    <dgm:pt modelId="{96A810EA-5ED7-4314-B003-ADB28A0987BD}" type="pres">
      <dgm:prSet presAssocID="{4418E96E-4716-4856-92CB-FEC9A6115F23}" presName="bentUpArrow1" presStyleLbl="alignImgPlace1" presStyleIdx="1" presStyleCnt="2" custLinFactNeighborX="-42982" custLinFactNeighborY="-7372"/>
      <dgm:spPr/>
    </dgm:pt>
    <dgm:pt modelId="{F9A5F6CF-4DA2-4716-9744-89E551B7F862}" type="pres">
      <dgm:prSet presAssocID="{4418E96E-4716-4856-92CB-FEC9A6115F23}" presName="ParentText" presStyleLbl="node1" presStyleIdx="1" presStyleCnt="3" custLinFactNeighborX="-29066" custLinFactNeighborY="-625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26971D-611A-4B77-9F45-7CB0699A068E}" type="pres">
      <dgm:prSet presAssocID="{4418E96E-4716-4856-92CB-FEC9A6115F23}" presName="ChildText" presStyleLbl="revTx" presStyleIdx="1" presStyleCnt="3" custScaleX="267726" custScaleY="139081" custLinFactNeighborX="4653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A263626-4319-42C1-AA5F-231829240BF1}" type="pres">
      <dgm:prSet presAssocID="{E04132D3-F272-4222-B2DF-72923F0648FF}" presName="sibTrans" presStyleCnt="0"/>
      <dgm:spPr/>
    </dgm:pt>
    <dgm:pt modelId="{A71E86B0-171A-45A1-BB39-71FC0D5FAB6A}" type="pres">
      <dgm:prSet presAssocID="{7E00B523-6A8E-468B-B7AA-923C6E96CC93}" presName="composite" presStyleCnt="0"/>
      <dgm:spPr/>
    </dgm:pt>
    <dgm:pt modelId="{2D7D22B4-66E9-47AC-9F62-E14AB21CF660}" type="pres">
      <dgm:prSet presAssocID="{7E00B523-6A8E-468B-B7AA-923C6E96CC93}" presName="ParentText" presStyleLbl="node1" presStyleIdx="2" presStyleCnt="3" custLinFactNeighborX="-6249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B740BDD-358C-489F-BC34-32CD1451F3E2}" type="pres">
      <dgm:prSet presAssocID="{7E00B523-6A8E-468B-B7AA-923C6E96CC93}" presName="FinalChildText" presStyleLbl="revTx" presStyleIdx="2" presStyleCnt="3" custScaleX="267726" custLinFactNeighborX="97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9DD582B-119E-4027-95DE-311A04035CC7}" type="presOf" srcId="{CA588EFE-F5E6-4427-A564-DC76AB580E8A}" destId="{C3144250-782E-465C-B0B5-60279F339251}" srcOrd="0" destOrd="0" presId="urn:microsoft.com/office/officeart/2005/8/layout/StepDownProcess"/>
    <dgm:cxn modelId="{A3442353-46A8-42C6-8E97-75AA6DB60B8A}" srcId="{88003ACE-B0CD-42A6-8319-B18BC4368653}" destId="{B64DF0BF-D8BB-4ECE-B758-30BC34BEC359}" srcOrd="0" destOrd="0" parTransId="{29832802-E5C5-485F-B1C5-BE0B289E4CEC}" sibTransId="{61CF9702-6BD5-4554-85E8-33F01044ECFA}"/>
    <dgm:cxn modelId="{2B2ED32B-63E1-4B28-A90A-44648785EC34}" type="presOf" srcId="{7E00B523-6A8E-468B-B7AA-923C6E96CC93}" destId="{2D7D22B4-66E9-47AC-9F62-E14AB21CF660}" srcOrd="0" destOrd="0" presId="urn:microsoft.com/office/officeart/2005/8/layout/StepDownProcess"/>
    <dgm:cxn modelId="{5D14B66A-C112-4FDB-B998-BE19721ECCDE}" type="presOf" srcId="{C998F425-D8D2-48E6-A228-FE4E481493AC}" destId="{1B740BDD-358C-489F-BC34-32CD1451F3E2}" srcOrd="0" destOrd="0" presId="urn:microsoft.com/office/officeart/2005/8/layout/StepDownProcess"/>
    <dgm:cxn modelId="{FB98F7F3-F365-4C87-AD87-499FF25ABAEF}" srcId="{CA588EFE-F5E6-4427-A564-DC76AB580E8A}" destId="{88003ACE-B0CD-42A6-8319-B18BC4368653}" srcOrd="0" destOrd="0" parTransId="{7C8437A4-B2A3-4C97-9A04-3EF9E4DE731C}" sibTransId="{DDAE5A18-5609-4761-8239-E64B3B3403A2}"/>
    <dgm:cxn modelId="{DB4E8E74-925E-4F42-9456-C0D24EDFC712}" type="presOf" srcId="{B64DF0BF-D8BB-4ECE-B758-30BC34BEC359}" destId="{C20A3CD7-E03D-4F93-8B3A-2C67FD66E494}" srcOrd="0" destOrd="0" presId="urn:microsoft.com/office/officeart/2005/8/layout/StepDownProcess"/>
    <dgm:cxn modelId="{AD228B89-F5C0-42CE-BE28-8B835B6EF966}" type="presOf" srcId="{4418E96E-4716-4856-92CB-FEC9A6115F23}" destId="{F9A5F6CF-4DA2-4716-9744-89E551B7F862}" srcOrd="0" destOrd="0" presId="urn:microsoft.com/office/officeart/2005/8/layout/StepDownProcess"/>
    <dgm:cxn modelId="{73B3BB38-59BF-41AC-8F2E-7265FA43ABD3}" srcId="{7E00B523-6A8E-468B-B7AA-923C6E96CC93}" destId="{C998F425-D8D2-48E6-A228-FE4E481493AC}" srcOrd="0" destOrd="0" parTransId="{08DE5C71-5F05-48CA-8C88-DD05EEC3FBC2}" sibTransId="{EBB312E2-DBFD-42C4-9976-C51FD753E5F3}"/>
    <dgm:cxn modelId="{8AE77772-CDB5-4A25-A733-1AAF00E4D564}" srcId="{CA588EFE-F5E6-4427-A564-DC76AB580E8A}" destId="{4418E96E-4716-4856-92CB-FEC9A6115F23}" srcOrd="1" destOrd="0" parTransId="{051926CB-33B2-456A-AFCA-7B531B0DEA77}" sibTransId="{E04132D3-F272-4222-B2DF-72923F0648FF}"/>
    <dgm:cxn modelId="{96E83C59-2157-4050-8E0A-644525C4773A}" srcId="{CA588EFE-F5E6-4427-A564-DC76AB580E8A}" destId="{7E00B523-6A8E-468B-B7AA-923C6E96CC93}" srcOrd="2" destOrd="0" parTransId="{8A8E3E54-1E54-412A-8E28-7901651CDEEB}" sibTransId="{57ED0514-AA00-458E-8968-8C980A439D86}"/>
    <dgm:cxn modelId="{C4596B05-A5DA-43DD-975F-0EB69932DEED}" type="presOf" srcId="{88003ACE-B0CD-42A6-8319-B18BC4368653}" destId="{EBEB18F4-68A6-487E-9E33-A5A2F190CE3C}" srcOrd="0" destOrd="0" presId="urn:microsoft.com/office/officeart/2005/8/layout/StepDownProcess"/>
    <dgm:cxn modelId="{71C96811-9CD7-47A0-9E77-0F67E4BE113D}" type="presParOf" srcId="{C3144250-782E-465C-B0B5-60279F339251}" destId="{7298E54A-0338-43A2-827E-B4A85F8D20D6}" srcOrd="0" destOrd="0" presId="urn:microsoft.com/office/officeart/2005/8/layout/StepDownProcess"/>
    <dgm:cxn modelId="{80FF08CB-079D-41A7-A9C2-954F95B841D1}" type="presParOf" srcId="{7298E54A-0338-43A2-827E-B4A85F8D20D6}" destId="{A9991568-3A3C-4254-B5A1-D55E600B339D}" srcOrd="0" destOrd="0" presId="urn:microsoft.com/office/officeart/2005/8/layout/StepDownProcess"/>
    <dgm:cxn modelId="{F083F905-4D89-4291-AC9F-FB7AD8515D50}" type="presParOf" srcId="{7298E54A-0338-43A2-827E-B4A85F8D20D6}" destId="{EBEB18F4-68A6-487E-9E33-A5A2F190CE3C}" srcOrd="1" destOrd="0" presId="urn:microsoft.com/office/officeart/2005/8/layout/StepDownProcess"/>
    <dgm:cxn modelId="{85B35E2E-E686-4830-A161-7843DEF2B7D9}" type="presParOf" srcId="{7298E54A-0338-43A2-827E-B4A85F8D20D6}" destId="{C20A3CD7-E03D-4F93-8B3A-2C67FD66E494}" srcOrd="2" destOrd="0" presId="urn:microsoft.com/office/officeart/2005/8/layout/StepDownProcess"/>
    <dgm:cxn modelId="{37EB7EFE-E08B-49EA-B039-9D35AAFF2509}" type="presParOf" srcId="{C3144250-782E-465C-B0B5-60279F339251}" destId="{F58DEE12-45D2-4AC5-B890-CFD5187384E4}" srcOrd="1" destOrd="0" presId="urn:microsoft.com/office/officeart/2005/8/layout/StepDownProcess"/>
    <dgm:cxn modelId="{13AF2549-62BB-47A1-8230-D24D343402E5}" type="presParOf" srcId="{C3144250-782E-465C-B0B5-60279F339251}" destId="{1A3AB7E5-6979-4DA9-BE24-80B339206617}" srcOrd="2" destOrd="0" presId="urn:microsoft.com/office/officeart/2005/8/layout/StepDownProcess"/>
    <dgm:cxn modelId="{3988F302-88BC-49BC-A557-47B022090C7E}" type="presParOf" srcId="{1A3AB7E5-6979-4DA9-BE24-80B339206617}" destId="{96A810EA-5ED7-4314-B003-ADB28A0987BD}" srcOrd="0" destOrd="0" presId="urn:microsoft.com/office/officeart/2005/8/layout/StepDownProcess"/>
    <dgm:cxn modelId="{FF989EAD-3FFB-4E2A-A3AC-5CEA91D131CF}" type="presParOf" srcId="{1A3AB7E5-6979-4DA9-BE24-80B339206617}" destId="{F9A5F6CF-4DA2-4716-9744-89E551B7F862}" srcOrd="1" destOrd="0" presId="urn:microsoft.com/office/officeart/2005/8/layout/StepDownProcess"/>
    <dgm:cxn modelId="{92128D02-2648-4C5C-8B27-CF0A965AB84D}" type="presParOf" srcId="{1A3AB7E5-6979-4DA9-BE24-80B339206617}" destId="{3526971D-611A-4B77-9F45-7CB0699A068E}" srcOrd="2" destOrd="0" presId="urn:microsoft.com/office/officeart/2005/8/layout/StepDownProcess"/>
    <dgm:cxn modelId="{AE5C7D79-E790-4E63-9105-20AA62EA043E}" type="presParOf" srcId="{C3144250-782E-465C-B0B5-60279F339251}" destId="{CA263626-4319-42C1-AA5F-231829240BF1}" srcOrd="3" destOrd="0" presId="urn:microsoft.com/office/officeart/2005/8/layout/StepDownProcess"/>
    <dgm:cxn modelId="{7490EA06-3910-464D-9232-EBDD00A7E0F2}" type="presParOf" srcId="{C3144250-782E-465C-B0B5-60279F339251}" destId="{A71E86B0-171A-45A1-BB39-71FC0D5FAB6A}" srcOrd="4" destOrd="0" presId="urn:microsoft.com/office/officeart/2005/8/layout/StepDownProcess"/>
    <dgm:cxn modelId="{DAC9DC7F-973E-4BFC-A12E-B0486D9CE692}" type="presParOf" srcId="{A71E86B0-171A-45A1-BB39-71FC0D5FAB6A}" destId="{2D7D22B4-66E9-47AC-9F62-E14AB21CF660}" srcOrd="0" destOrd="0" presId="urn:microsoft.com/office/officeart/2005/8/layout/StepDownProcess"/>
    <dgm:cxn modelId="{4BA7D9E5-CABB-4FB5-8099-1F830D5B0F16}" type="presParOf" srcId="{A71E86B0-171A-45A1-BB39-71FC0D5FAB6A}" destId="{1B740BDD-358C-489F-BC34-32CD1451F3E2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4176B0A-9BAE-4026-AFAA-C5174B02D6F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DDAAE1E-5FD2-4B06-AD73-36C300D7F92C}">
      <dgm:prSet phldrT="[文本]" custT="1"/>
      <dgm:spPr/>
      <dgm:t>
        <a:bodyPr/>
        <a:lstStyle/>
        <a:p>
          <a:r>
            <a:rPr lang="en-US" altLang="zh-CN" sz="2000" smtClean="0"/>
            <a:t>AES</a:t>
          </a:r>
          <a:r>
            <a:rPr lang="zh-CN" altLang="en-US" sz="2000" smtClean="0"/>
            <a:t>密钥</a:t>
          </a:r>
          <a:endParaRPr lang="zh-CN" altLang="en-US" sz="2000"/>
        </a:p>
      </dgm:t>
    </dgm:pt>
    <dgm:pt modelId="{56CF6792-902B-4E76-8699-5380849F7828}" type="parTrans" cxnId="{9F7F4400-700D-4E9D-B44C-684D5D741984}">
      <dgm:prSet/>
      <dgm:spPr/>
      <dgm:t>
        <a:bodyPr/>
        <a:lstStyle/>
        <a:p>
          <a:endParaRPr lang="zh-CN" altLang="en-US" sz="700"/>
        </a:p>
      </dgm:t>
    </dgm:pt>
    <dgm:pt modelId="{402A0820-81AE-4399-8B85-8CE385D1DA1B}" type="sibTrans" cxnId="{9F7F4400-700D-4E9D-B44C-684D5D741984}">
      <dgm:prSet/>
      <dgm:spPr/>
      <dgm:t>
        <a:bodyPr/>
        <a:lstStyle/>
        <a:p>
          <a:endParaRPr lang="zh-CN" altLang="en-US" sz="700"/>
        </a:p>
      </dgm:t>
    </dgm:pt>
    <dgm:pt modelId="{0C6C925C-70A4-45E5-9734-028E59F5778D}">
      <dgm:prSet phldrT="[文本]" custT="1"/>
      <dgm:spPr/>
      <dgm:t>
        <a:bodyPr/>
        <a:lstStyle/>
        <a:p>
          <a:r>
            <a:rPr lang="zh-CN" altLang="en-US" sz="2000" smtClean="0"/>
            <a:t>远控服务器地址</a:t>
          </a:r>
          <a:endParaRPr lang="zh-CN" altLang="en-US" sz="2000"/>
        </a:p>
      </dgm:t>
    </dgm:pt>
    <dgm:pt modelId="{66B39177-CD0F-42E3-96A2-8DBD26EC46B1}" type="parTrans" cxnId="{8F254279-3550-4558-BB97-BB74F7C8343D}">
      <dgm:prSet/>
      <dgm:spPr/>
      <dgm:t>
        <a:bodyPr/>
        <a:lstStyle/>
        <a:p>
          <a:endParaRPr lang="zh-CN" altLang="en-US" sz="700"/>
        </a:p>
      </dgm:t>
    </dgm:pt>
    <dgm:pt modelId="{118038E0-2FA7-4F34-ADB4-8633840C79B4}" type="sibTrans" cxnId="{8F254279-3550-4558-BB97-BB74F7C8343D}">
      <dgm:prSet/>
      <dgm:spPr/>
      <dgm:t>
        <a:bodyPr/>
        <a:lstStyle/>
        <a:p>
          <a:endParaRPr lang="zh-CN" altLang="en-US" sz="700"/>
        </a:p>
      </dgm:t>
    </dgm:pt>
    <dgm:pt modelId="{9A8D94EE-9E5C-486C-91F8-3D45B9964E4B}">
      <dgm:prSet phldrT="[文本]" custT="1"/>
      <dgm:spPr/>
      <dgm:t>
        <a:bodyPr/>
        <a:lstStyle/>
        <a:p>
          <a:r>
            <a:rPr lang="zh-CN" altLang="en-US" sz="2000" smtClean="0"/>
            <a:t>代码分布方式</a:t>
          </a:r>
          <a:endParaRPr lang="zh-CN" altLang="en-US" sz="2000"/>
        </a:p>
      </dgm:t>
    </dgm:pt>
    <dgm:pt modelId="{CE2AFA91-7F21-4B8B-86D7-30F7966CDCA9}" type="parTrans" cxnId="{75AE9BFC-7DB7-46F7-AAE0-A76CE49FEFFF}">
      <dgm:prSet/>
      <dgm:spPr/>
      <dgm:t>
        <a:bodyPr/>
        <a:lstStyle/>
        <a:p>
          <a:endParaRPr lang="zh-CN" altLang="en-US" sz="700"/>
        </a:p>
      </dgm:t>
    </dgm:pt>
    <dgm:pt modelId="{9DA51652-C1BD-4738-A2F3-028B8AF07589}" type="sibTrans" cxnId="{75AE9BFC-7DB7-46F7-AAE0-A76CE49FEFFF}">
      <dgm:prSet/>
      <dgm:spPr/>
      <dgm:t>
        <a:bodyPr/>
        <a:lstStyle/>
        <a:p>
          <a:endParaRPr lang="zh-CN" altLang="en-US" sz="700"/>
        </a:p>
      </dgm:t>
    </dgm:pt>
    <dgm:pt modelId="{EBDAE08F-633F-4DD4-98EE-E5A9824701F0}">
      <dgm:prSet phldrT="[文本]" custT="1"/>
      <dgm:spPr/>
      <dgm:t>
        <a:bodyPr/>
        <a:lstStyle/>
        <a:p>
          <a:r>
            <a:rPr lang="zh-CN" altLang="en-US" sz="2000" smtClean="0"/>
            <a:t>家族</a:t>
          </a:r>
          <a:endParaRPr lang="en-US" altLang="zh-CN" sz="2000" smtClean="0"/>
        </a:p>
        <a:p>
          <a:r>
            <a:rPr lang="zh-CN" altLang="en-US" sz="2000" smtClean="0"/>
            <a:t>基因</a:t>
          </a:r>
          <a:endParaRPr lang="en-US" altLang="zh-CN" sz="2000" smtClean="0"/>
        </a:p>
      </dgm:t>
    </dgm:pt>
    <dgm:pt modelId="{612DC3A6-EC23-4CB7-9508-6EF4080BC2F6}" type="sibTrans" cxnId="{6BB879E4-B2E2-433E-99AF-A20963BFF7C8}">
      <dgm:prSet/>
      <dgm:spPr/>
      <dgm:t>
        <a:bodyPr/>
        <a:lstStyle/>
        <a:p>
          <a:endParaRPr lang="zh-CN" altLang="en-US" sz="700"/>
        </a:p>
      </dgm:t>
    </dgm:pt>
    <dgm:pt modelId="{FA8A8462-6657-4363-AAD8-8E837F90B227}" type="parTrans" cxnId="{6BB879E4-B2E2-433E-99AF-A20963BFF7C8}">
      <dgm:prSet/>
      <dgm:spPr/>
      <dgm:t>
        <a:bodyPr/>
        <a:lstStyle/>
        <a:p>
          <a:endParaRPr lang="zh-CN" altLang="en-US" sz="700"/>
        </a:p>
      </dgm:t>
    </dgm:pt>
    <dgm:pt modelId="{9846C035-420B-4E26-8CA6-11F1427D3126}">
      <dgm:prSet phldrT="[文本]" custT="1"/>
      <dgm:spPr/>
      <dgm:t>
        <a:bodyPr/>
        <a:lstStyle/>
        <a:p>
          <a:r>
            <a:rPr lang="zh-CN" altLang="en-US" sz="2000" smtClean="0"/>
            <a:t>捆绑形态</a:t>
          </a:r>
          <a:endParaRPr lang="en-US" altLang="zh-CN" sz="2000" smtClean="0"/>
        </a:p>
      </dgm:t>
    </dgm:pt>
    <dgm:pt modelId="{2E5171E9-D7E8-444D-9CD7-821486AA3C00}" type="parTrans" cxnId="{338C4C14-02F0-4E5F-9360-CB11C43D0975}">
      <dgm:prSet/>
      <dgm:spPr/>
      <dgm:t>
        <a:bodyPr/>
        <a:lstStyle/>
        <a:p>
          <a:endParaRPr lang="zh-CN" altLang="en-US"/>
        </a:p>
      </dgm:t>
    </dgm:pt>
    <dgm:pt modelId="{5604CD0E-6405-4EF1-BC1A-F9AFB80DA252}" type="sibTrans" cxnId="{338C4C14-02F0-4E5F-9360-CB11C43D0975}">
      <dgm:prSet/>
      <dgm:spPr/>
      <dgm:t>
        <a:bodyPr/>
        <a:lstStyle/>
        <a:p>
          <a:endParaRPr lang="zh-CN" altLang="en-US"/>
        </a:p>
      </dgm:t>
    </dgm:pt>
    <dgm:pt modelId="{92B351B5-045B-46A8-924D-F33BBA6DB08D}" type="pres">
      <dgm:prSet presAssocID="{E4176B0A-9BAE-4026-AFAA-C5174B02D6F3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BE1FBCE8-51DF-4790-B093-BBE578D1EEC4}" type="pres">
      <dgm:prSet presAssocID="{EBDAE08F-633F-4DD4-98EE-E5A9824701F0}" presName="thickLine" presStyleLbl="alignNode1" presStyleIdx="0" presStyleCnt="1"/>
      <dgm:spPr/>
    </dgm:pt>
    <dgm:pt modelId="{D690024B-D200-441A-85EE-F4CE8B48BFEB}" type="pres">
      <dgm:prSet presAssocID="{EBDAE08F-633F-4DD4-98EE-E5A9824701F0}" presName="horz1" presStyleCnt="0"/>
      <dgm:spPr/>
    </dgm:pt>
    <dgm:pt modelId="{CC0C6FA1-FD8B-41C0-A81E-7E3107E5C176}" type="pres">
      <dgm:prSet presAssocID="{EBDAE08F-633F-4DD4-98EE-E5A9824701F0}" presName="tx1" presStyleLbl="revTx" presStyleIdx="0" presStyleCnt="5" custScaleX="59985"/>
      <dgm:spPr/>
      <dgm:t>
        <a:bodyPr/>
        <a:lstStyle/>
        <a:p>
          <a:endParaRPr lang="zh-CN" altLang="en-US"/>
        </a:p>
      </dgm:t>
    </dgm:pt>
    <dgm:pt modelId="{E32E04DA-3660-4273-B238-05CD2A255035}" type="pres">
      <dgm:prSet presAssocID="{EBDAE08F-633F-4DD4-98EE-E5A9824701F0}" presName="vert1" presStyleCnt="0"/>
      <dgm:spPr/>
    </dgm:pt>
    <dgm:pt modelId="{AA2DB2A1-E6D3-45B6-A9EE-A2A47647EF6D}" type="pres">
      <dgm:prSet presAssocID="{9846C035-420B-4E26-8CA6-11F1427D3126}" presName="vertSpace2a" presStyleCnt="0"/>
      <dgm:spPr/>
    </dgm:pt>
    <dgm:pt modelId="{9A8D7AB2-88DE-4570-8329-2F6F699B9C8A}" type="pres">
      <dgm:prSet presAssocID="{9846C035-420B-4E26-8CA6-11F1427D3126}" presName="horz2" presStyleCnt="0"/>
      <dgm:spPr/>
    </dgm:pt>
    <dgm:pt modelId="{B90A8011-5417-4941-88C9-1BD1F209992E}" type="pres">
      <dgm:prSet presAssocID="{9846C035-420B-4E26-8CA6-11F1427D3126}" presName="horzSpace2" presStyleCnt="0"/>
      <dgm:spPr/>
    </dgm:pt>
    <dgm:pt modelId="{60DFF8AB-6792-48B5-B27E-3EE7CBD676EF}" type="pres">
      <dgm:prSet presAssocID="{9846C035-420B-4E26-8CA6-11F1427D3126}" presName="tx2" presStyleLbl="revTx" presStyleIdx="1" presStyleCnt="5"/>
      <dgm:spPr/>
      <dgm:t>
        <a:bodyPr/>
        <a:lstStyle/>
        <a:p>
          <a:endParaRPr lang="zh-CN" altLang="en-US"/>
        </a:p>
      </dgm:t>
    </dgm:pt>
    <dgm:pt modelId="{C2D819BB-3966-460C-83D5-BE38EEF77DA7}" type="pres">
      <dgm:prSet presAssocID="{9846C035-420B-4E26-8CA6-11F1427D3126}" presName="vert2" presStyleCnt="0"/>
      <dgm:spPr/>
    </dgm:pt>
    <dgm:pt modelId="{2042C2B3-9B43-4DC5-B52A-E2537F06A3F7}" type="pres">
      <dgm:prSet presAssocID="{9846C035-420B-4E26-8CA6-11F1427D3126}" presName="thinLine2b" presStyleLbl="callout" presStyleIdx="0" presStyleCnt="4"/>
      <dgm:spPr/>
    </dgm:pt>
    <dgm:pt modelId="{42C87895-D8B7-4B60-8B32-0CC5EA2176BF}" type="pres">
      <dgm:prSet presAssocID="{9846C035-420B-4E26-8CA6-11F1427D3126}" presName="vertSpace2b" presStyleCnt="0"/>
      <dgm:spPr/>
    </dgm:pt>
    <dgm:pt modelId="{A1762D23-F482-4EF7-BD2E-03B4163EEE61}" type="pres">
      <dgm:prSet presAssocID="{CDDAAE1E-5FD2-4B06-AD73-36C300D7F92C}" presName="horz2" presStyleCnt="0"/>
      <dgm:spPr/>
    </dgm:pt>
    <dgm:pt modelId="{0E89669F-F743-4CB7-A779-31AA0451A862}" type="pres">
      <dgm:prSet presAssocID="{CDDAAE1E-5FD2-4B06-AD73-36C300D7F92C}" presName="horzSpace2" presStyleCnt="0"/>
      <dgm:spPr/>
    </dgm:pt>
    <dgm:pt modelId="{D30ADA23-DEE7-402E-B8A7-E3A6CF3883E0}" type="pres">
      <dgm:prSet presAssocID="{CDDAAE1E-5FD2-4B06-AD73-36C300D7F92C}" presName="tx2" presStyleLbl="revTx" presStyleIdx="2" presStyleCnt="5"/>
      <dgm:spPr/>
      <dgm:t>
        <a:bodyPr/>
        <a:lstStyle/>
        <a:p>
          <a:endParaRPr lang="zh-CN" altLang="en-US"/>
        </a:p>
      </dgm:t>
    </dgm:pt>
    <dgm:pt modelId="{24CF2D96-7CAD-4A3A-A236-48B4845055CC}" type="pres">
      <dgm:prSet presAssocID="{CDDAAE1E-5FD2-4B06-AD73-36C300D7F92C}" presName="vert2" presStyleCnt="0"/>
      <dgm:spPr/>
    </dgm:pt>
    <dgm:pt modelId="{E301FD8A-85BF-4C21-A1F1-76C246DAA689}" type="pres">
      <dgm:prSet presAssocID="{CDDAAE1E-5FD2-4B06-AD73-36C300D7F92C}" presName="thinLine2b" presStyleLbl="callout" presStyleIdx="1" presStyleCnt="4"/>
      <dgm:spPr/>
    </dgm:pt>
    <dgm:pt modelId="{9B2785C6-E5BB-4050-9C03-8D5D851029DE}" type="pres">
      <dgm:prSet presAssocID="{CDDAAE1E-5FD2-4B06-AD73-36C300D7F92C}" presName="vertSpace2b" presStyleCnt="0"/>
      <dgm:spPr/>
    </dgm:pt>
    <dgm:pt modelId="{10E848F9-9311-4B25-9F80-A3ADD5E7F39E}" type="pres">
      <dgm:prSet presAssocID="{0C6C925C-70A4-45E5-9734-028E59F5778D}" presName="horz2" presStyleCnt="0"/>
      <dgm:spPr/>
    </dgm:pt>
    <dgm:pt modelId="{61C6E2F3-275D-4EBF-A9DB-DA76E4002BA6}" type="pres">
      <dgm:prSet presAssocID="{0C6C925C-70A4-45E5-9734-028E59F5778D}" presName="horzSpace2" presStyleCnt="0"/>
      <dgm:spPr/>
    </dgm:pt>
    <dgm:pt modelId="{414999BF-B234-4630-A72C-494A16CDB16A}" type="pres">
      <dgm:prSet presAssocID="{0C6C925C-70A4-45E5-9734-028E59F5778D}" presName="tx2" presStyleLbl="revTx" presStyleIdx="3" presStyleCnt="5"/>
      <dgm:spPr/>
      <dgm:t>
        <a:bodyPr/>
        <a:lstStyle/>
        <a:p>
          <a:endParaRPr lang="zh-CN" altLang="en-US"/>
        </a:p>
      </dgm:t>
    </dgm:pt>
    <dgm:pt modelId="{9D21616B-9215-4D5D-99E6-5F8B8CBAF0DC}" type="pres">
      <dgm:prSet presAssocID="{0C6C925C-70A4-45E5-9734-028E59F5778D}" presName="vert2" presStyleCnt="0"/>
      <dgm:spPr/>
    </dgm:pt>
    <dgm:pt modelId="{79344CA0-816F-49B1-B42D-88D5B69261FA}" type="pres">
      <dgm:prSet presAssocID="{0C6C925C-70A4-45E5-9734-028E59F5778D}" presName="thinLine2b" presStyleLbl="callout" presStyleIdx="2" presStyleCnt="4"/>
      <dgm:spPr/>
    </dgm:pt>
    <dgm:pt modelId="{64405B37-8C01-439D-9D51-AA818A7350AF}" type="pres">
      <dgm:prSet presAssocID="{0C6C925C-70A4-45E5-9734-028E59F5778D}" presName="vertSpace2b" presStyleCnt="0"/>
      <dgm:spPr/>
    </dgm:pt>
    <dgm:pt modelId="{E9F62E07-8DD0-4FA3-8AB3-2084856A7B24}" type="pres">
      <dgm:prSet presAssocID="{9A8D94EE-9E5C-486C-91F8-3D45B9964E4B}" presName="horz2" presStyleCnt="0"/>
      <dgm:spPr/>
    </dgm:pt>
    <dgm:pt modelId="{B5ACEC7E-E462-481F-90BE-3A1DC4EA5C16}" type="pres">
      <dgm:prSet presAssocID="{9A8D94EE-9E5C-486C-91F8-3D45B9964E4B}" presName="horzSpace2" presStyleCnt="0"/>
      <dgm:spPr/>
    </dgm:pt>
    <dgm:pt modelId="{54C127B5-F80D-4E41-9A6B-5B1E6CD19121}" type="pres">
      <dgm:prSet presAssocID="{9A8D94EE-9E5C-486C-91F8-3D45B9964E4B}" presName="tx2" presStyleLbl="revTx" presStyleIdx="4" presStyleCnt="5"/>
      <dgm:spPr/>
      <dgm:t>
        <a:bodyPr/>
        <a:lstStyle/>
        <a:p>
          <a:endParaRPr lang="zh-CN" altLang="en-US"/>
        </a:p>
      </dgm:t>
    </dgm:pt>
    <dgm:pt modelId="{5F81995D-B75C-4444-A0AB-7103CB2FF5F5}" type="pres">
      <dgm:prSet presAssocID="{9A8D94EE-9E5C-486C-91F8-3D45B9964E4B}" presName="vert2" presStyleCnt="0"/>
      <dgm:spPr/>
    </dgm:pt>
    <dgm:pt modelId="{53A932F9-E6C2-4D3B-8494-760555DCE9F1}" type="pres">
      <dgm:prSet presAssocID="{9A8D94EE-9E5C-486C-91F8-3D45B9964E4B}" presName="thinLine2b" presStyleLbl="callout" presStyleIdx="3" presStyleCnt="4"/>
      <dgm:spPr/>
    </dgm:pt>
    <dgm:pt modelId="{51166657-E29E-422C-A726-25E16B9FCE39}" type="pres">
      <dgm:prSet presAssocID="{9A8D94EE-9E5C-486C-91F8-3D45B9964E4B}" presName="vertSpace2b" presStyleCnt="0"/>
      <dgm:spPr/>
    </dgm:pt>
  </dgm:ptLst>
  <dgm:cxnLst>
    <dgm:cxn modelId="{82285008-4217-4D37-B3BF-5AD98EDC0D67}" type="presOf" srcId="{9A8D94EE-9E5C-486C-91F8-3D45B9964E4B}" destId="{54C127B5-F80D-4E41-9A6B-5B1E6CD19121}" srcOrd="0" destOrd="0" presId="urn:microsoft.com/office/officeart/2008/layout/LinedList"/>
    <dgm:cxn modelId="{0AE75A19-BFE8-46F6-BE61-135421410289}" type="presOf" srcId="{EBDAE08F-633F-4DD4-98EE-E5A9824701F0}" destId="{CC0C6FA1-FD8B-41C0-A81E-7E3107E5C176}" srcOrd="0" destOrd="0" presId="urn:microsoft.com/office/officeart/2008/layout/LinedList"/>
    <dgm:cxn modelId="{9F7F4400-700D-4E9D-B44C-684D5D741984}" srcId="{EBDAE08F-633F-4DD4-98EE-E5A9824701F0}" destId="{CDDAAE1E-5FD2-4B06-AD73-36C300D7F92C}" srcOrd="1" destOrd="0" parTransId="{56CF6792-902B-4E76-8699-5380849F7828}" sibTransId="{402A0820-81AE-4399-8B85-8CE385D1DA1B}"/>
    <dgm:cxn modelId="{75AE9BFC-7DB7-46F7-AAE0-A76CE49FEFFF}" srcId="{EBDAE08F-633F-4DD4-98EE-E5A9824701F0}" destId="{9A8D94EE-9E5C-486C-91F8-3D45B9964E4B}" srcOrd="3" destOrd="0" parTransId="{CE2AFA91-7F21-4B8B-86D7-30F7966CDCA9}" sibTransId="{9DA51652-C1BD-4738-A2F3-028B8AF07589}"/>
    <dgm:cxn modelId="{2DB03B28-ADC3-42C0-9D4F-EF1103ECB375}" type="presOf" srcId="{E4176B0A-9BAE-4026-AFAA-C5174B02D6F3}" destId="{92B351B5-045B-46A8-924D-F33BBA6DB08D}" srcOrd="0" destOrd="0" presId="urn:microsoft.com/office/officeart/2008/layout/LinedList"/>
    <dgm:cxn modelId="{47020A21-839E-449E-8EEF-9E50FCBDE6D6}" type="presOf" srcId="{CDDAAE1E-5FD2-4B06-AD73-36C300D7F92C}" destId="{D30ADA23-DEE7-402E-B8A7-E3A6CF3883E0}" srcOrd="0" destOrd="0" presId="urn:microsoft.com/office/officeart/2008/layout/LinedList"/>
    <dgm:cxn modelId="{F305005B-8292-40B5-AC6F-786BAB0DFB2F}" type="presOf" srcId="{0C6C925C-70A4-45E5-9734-028E59F5778D}" destId="{414999BF-B234-4630-A72C-494A16CDB16A}" srcOrd="0" destOrd="0" presId="urn:microsoft.com/office/officeart/2008/layout/LinedList"/>
    <dgm:cxn modelId="{338C4C14-02F0-4E5F-9360-CB11C43D0975}" srcId="{EBDAE08F-633F-4DD4-98EE-E5A9824701F0}" destId="{9846C035-420B-4E26-8CA6-11F1427D3126}" srcOrd="0" destOrd="0" parTransId="{2E5171E9-D7E8-444D-9CD7-821486AA3C00}" sibTransId="{5604CD0E-6405-4EF1-BC1A-F9AFB80DA252}"/>
    <dgm:cxn modelId="{8F254279-3550-4558-BB97-BB74F7C8343D}" srcId="{EBDAE08F-633F-4DD4-98EE-E5A9824701F0}" destId="{0C6C925C-70A4-45E5-9734-028E59F5778D}" srcOrd="2" destOrd="0" parTransId="{66B39177-CD0F-42E3-96A2-8DBD26EC46B1}" sibTransId="{118038E0-2FA7-4F34-ADB4-8633840C79B4}"/>
    <dgm:cxn modelId="{26CE30FE-9FEF-4762-B984-1A36FE6BB2A2}" type="presOf" srcId="{9846C035-420B-4E26-8CA6-11F1427D3126}" destId="{60DFF8AB-6792-48B5-B27E-3EE7CBD676EF}" srcOrd="0" destOrd="0" presId="urn:microsoft.com/office/officeart/2008/layout/LinedList"/>
    <dgm:cxn modelId="{6BB879E4-B2E2-433E-99AF-A20963BFF7C8}" srcId="{E4176B0A-9BAE-4026-AFAA-C5174B02D6F3}" destId="{EBDAE08F-633F-4DD4-98EE-E5A9824701F0}" srcOrd="0" destOrd="0" parTransId="{FA8A8462-6657-4363-AAD8-8E837F90B227}" sibTransId="{612DC3A6-EC23-4CB7-9508-6EF4080BC2F6}"/>
    <dgm:cxn modelId="{730993A3-6E56-46DF-BA0E-96929EE09A41}" type="presParOf" srcId="{92B351B5-045B-46A8-924D-F33BBA6DB08D}" destId="{BE1FBCE8-51DF-4790-B093-BBE578D1EEC4}" srcOrd="0" destOrd="0" presId="urn:microsoft.com/office/officeart/2008/layout/LinedList"/>
    <dgm:cxn modelId="{8371FBB7-E4F9-411E-A4AD-B974FDA8D5C2}" type="presParOf" srcId="{92B351B5-045B-46A8-924D-F33BBA6DB08D}" destId="{D690024B-D200-441A-85EE-F4CE8B48BFEB}" srcOrd="1" destOrd="0" presId="urn:microsoft.com/office/officeart/2008/layout/LinedList"/>
    <dgm:cxn modelId="{305348BB-0AC3-4E56-BFC7-D5CB892F10A8}" type="presParOf" srcId="{D690024B-D200-441A-85EE-F4CE8B48BFEB}" destId="{CC0C6FA1-FD8B-41C0-A81E-7E3107E5C176}" srcOrd="0" destOrd="0" presId="urn:microsoft.com/office/officeart/2008/layout/LinedList"/>
    <dgm:cxn modelId="{35DE0F68-F64A-4CA1-8FCD-9318A9BA050A}" type="presParOf" srcId="{D690024B-D200-441A-85EE-F4CE8B48BFEB}" destId="{E32E04DA-3660-4273-B238-05CD2A255035}" srcOrd="1" destOrd="0" presId="urn:microsoft.com/office/officeart/2008/layout/LinedList"/>
    <dgm:cxn modelId="{33BAF05D-52CA-4F31-A2D1-0A8D3649F673}" type="presParOf" srcId="{E32E04DA-3660-4273-B238-05CD2A255035}" destId="{AA2DB2A1-E6D3-45B6-A9EE-A2A47647EF6D}" srcOrd="0" destOrd="0" presId="urn:microsoft.com/office/officeart/2008/layout/LinedList"/>
    <dgm:cxn modelId="{92979979-3C65-4A32-B5F8-283FC99FFEE5}" type="presParOf" srcId="{E32E04DA-3660-4273-B238-05CD2A255035}" destId="{9A8D7AB2-88DE-4570-8329-2F6F699B9C8A}" srcOrd="1" destOrd="0" presId="urn:microsoft.com/office/officeart/2008/layout/LinedList"/>
    <dgm:cxn modelId="{78C9A537-203B-4833-AAFA-710BF936108C}" type="presParOf" srcId="{9A8D7AB2-88DE-4570-8329-2F6F699B9C8A}" destId="{B90A8011-5417-4941-88C9-1BD1F209992E}" srcOrd="0" destOrd="0" presId="urn:microsoft.com/office/officeart/2008/layout/LinedList"/>
    <dgm:cxn modelId="{E40617AA-0958-400E-AD92-FA072DC465ED}" type="presParOf" srcId="{9A8D7AB2-88DE-4570-8329-2F6F699B9C8A}" destId="{60DFF8AB-6792-48B5-B27E-3EE7CBD676EF}" srcOrd="1" destOrd="0" presId="urn:microsoft.com/office/officeart/2008/layout/LinedList"/>
    <dgm:cxn modelId="{1B6F600D-E93A-436F-BBEF-6F1780C375BA}" type="presParOf" srcId="{9A8D7AB2-88DE-4570-8329-2F6F699B9C8A}" destId="{C2D819BB-3966-460C-83D5-BE38EEF77DA7}" srcOrd="2" destOrd="0" presId="urn:microsoft.com/office/officeart/2008/layout/LinedList"/>
    <dgm:cxn modelId="{A8709EB8-3399-4C57-B655-868B79D95947}" type="presParOf" srcId="{E32E04DA-3660-4273-B238-05CD2A255035}" destId="{2042C2B3-9B43-4DC5-B52A-E2537F06A3F7}" srcOrd="2" destOrd="0" presId="urn:microsoft.com/office/officeart/2008/layout/LinedList"/>
    <dgm:cxn modelId="{F6E4719A-D081-4E20-8BD6-D9DEC64D67DD}" type="presParOf" srcId="{E32E04DA-3660-4273-B238-05CD2A255035}" destId="{42C87895-D8B7-4B60-8B32-0CC5EA2176BF}" srcOrd="3" destOrd="0" presId="urn:microsoft.com/office/officeart/2008/layout/LinedList"/>
    <dgm:cxn modelId="{F585DAAD-7AD8-440B-B46D-ACC644AB8982}" type="presParOf" srcId="{E32E04DA-3660-4273-B238-05CD2A255035}" destId="{A1762D23-F482-4EF7-BD2E-03B4163EEE61}" srcOrd="4" destOrd="0" presId="urn:microsoft.com/office/officeart/2008/layout/LinedList"/>
    <dgm:cxn modelId="{04964F46-AF21-446E-B3C5-662A2EE683E6}" type="presParOf" srcId="{A1762D23-F482-4EF7-BD2E-03B4163EEE61}" destId="{0E89669F-F743-4CB7-A779-31AA0451A862}" srcOrd="0" destOrd="0" presId="urn:microsoft.com/office/officeart/2008/layout/LinedList"/>
    <dgm:cxn modelId="{9BA88A07-8F8C-444F-A5EB-105F9E596A01}" type="presParOf" srcId="{A1762D23-F482-4EF7-BD2E-03B4163EEE61}" destId="{D30ADA23-DEE7-402E-B8A7-E3A6CF3883E0}" srcOrd="1" destOrd="0" presId="urn:microsoft.com/office/officeart/2008/layout/LinedList"/>
    <dgm:cxn modelId="{FCBCB403-9A28-4963-9338-CBF44205B38A}" type="presParOf" srcId="{A1762D23-F482-4EF7-BD2E-03B4163EEE61}" destId="{24CF2D96-7CAD-4A3A-A236-48B4845055CC}" srcOrd="2" destOrd="0" presId="urn:microsoft.com/office/officeart/2008/layout/LinedList"/>
    <dgm:cxn modelId="{FD58737F-F57D-4336-AD50-68B720ED776C}" type="presParOf" srcId="{E32E04DA-3660-4273-B238-05CD2A255035}" destId="{E301FD8A-85BF-4C21-A1F1-76C246DAA689}" srcOrd="5" destOrd="0" presId="urn:microsoft.com/office/officeart/2008/layout/LinedList"/>
    <dgm:cxn modelId="{7A0B95D4-ABAA-4EE7-B76E-B87B47E31812}" type="presParOf" srcId="{E32E04DA-3660-4273-B238-05CD2A255035}" destId="{9B2785C6-E5BB-4050-9C03-8D5D851029DE}" srcOrd="6" destOrd="0" presId="urn:microsoft.com/office/officeart/2008/layout/LinedList"/>
    <dgm:cxn modelId="{C57558C6-AD17-4041-A7CA-4516DA34DB82}" type="presParOf" srcId="{E32E04DA-3660-4273-B238-05CD2A255035}" destId="{10E848F9-9311-4B25-9F80-A3ADD5E7F39E}" srcOrd="7" destOrd="0" presId="urn:microsoft.com/office/officeart/2008/layout/LinedList"/>
    <dgm:cxn modelId="{CEF83917-E9A6-40BD-8731-FA00A6C28591}" type="presParOf" srcId="{10E848F9-9311-4B25-9F80-A3ADD5E7F39E}" destId="{61C6E2F3-275D-4EBF-A9DB-DA76E4002BA6}" srcOrd="0" destOrd="0" presId="urn:microsoft.com/office/officeart/2008/layout/LinedList"/>
    <dgm:cxn modelId="{0AACE824-332B-4807-9FB1-8B6F432BFB82}" type="presParOf" srcId="{10E848F9-9311-4B25-9F80-A3ADD5E7F39E}" destId="{414999BF-B234-4630-A72C-494A16CDB16A}" srcOrd="1" destOrd="0" presId="urn:microsoft.com/office/officeart/2008/layout/LinedList"/>
    <dgm:cxn modelId="{35168290-A494-4B43-85ED-A5ABC844E2FA}" type="presParOf" srcId="{10E848F9-9311-4B25-9F80-A3ADD5E7F39E}" destId="{9D21616B-9215-4D5D-99E6-5F8B8CBAF0DC}" srcOrd="2" destOrd="0" presId="urn:microsoft.com/office/officeart/2008/layout/LinedList"/>
    <dgm:cxn modelId="{CE6609CA-4AFD-4F84-ABF2-FDC57ECF2DD3}" type="presParOf" srcId="{E32E04DA-3660-4273-B238-05CD2A255035}" destId="{79344CA0-816F-49B1-B42D-88D5B69261FA}" srcOrd="8" destOrd="0" presId="urn:microsoft.com/office/officeart/2008/layout/LinedList"/>
    <dgm:cxn modelId="{7FF0397F-39D0-497E-9372-4D91ADA8407E}" type="presParOf" srcId="{E32E04DA-3660-4273-B238-05CD2A255035}" destId="{64405B37-8C01-439D-9D51-AA818A7350AF}" srcOrd="9" destOrd="0" presId="urn:microsoft.com/office/officeart/2008/layout/LinedList"/>
    <dgm:cxn modelId="{38243419-90D5-4928-BD81-72E1CE565E69}" type="presParOf" srcId="{E32E04DA-3660-4273-B238-05CD2A255035}" destId="{E9F62E07-8DD0-4FA3-8AB3-2084856A7B24}" srcOrd="10" destOrd="0" presId="urn:microsoft.com/office/officeart/2008/layout/LinedList"/>
    <dgm:cxn modelId="{38117041-3177-4B66-A591-38F7AF43740A}" type="presParOf" srcId="{E9F62E07-8DD0-4FA3-8AB3-2084856A7B24}" destId="{B5ACEC7E-E462-481F-90BE-3A1DC4EA5C16}" srcOrd="0" destOrd="0" presId="urn:microsoft.com/office/officeart/2008/layout/LinedList"/>
    <dgm:cxn modelId="{79684147-FFCC-409D-BFD2-3070BD3FE266}" type="presParOf" srcId="{E9F62E07-8DD0-4FA3-8AB3-2084856A7B24}" destId="{54C127B5-F80D-4E41-9A6B-5B1E6CD19121}" srcOrd="1" destOrd="0" presId="urn:microsoft.com/office/officeart/2008/layout/LinedList"/>
    <dgm:cxn modelId="{4686C6CF-5B14-454D-8F96-5A07F9CB1BA2}" type="presParOf" srcId="{E9F62E07-8DD0-4FA3-8AB3-2084856A7B24}" destId="{5F81995D-B75C-4444-A0AB-7103CB2FF5F5}" srcOrd="2" destOrd="0" presId="urn:microsoft.com/office/officeart/2008/layout/LinedList"/>
    <dgm:cxn modelId="{B31EA93A-D406-48B0-B7F9-6CD646FDE08D}" type="presParOf" srcId="{E32E04DA-3660-4273-B238-05CD2A255035}" destId="{53A932F9-E6C2-4D3B-8494-760555DCE9F1}" srcOrd="11" destOrd="0" presId="urn:microsoft.com/office/officeart/2008/layout/LinedList"/>
    <dgm:cxn modelId="{6FAE9339-02C6-4FD2-831D-090BE90446C2}" type="presParOf" srcId="{E32E04DA-3660-4273-B238-05CD2A255035}" destId="{51166657-E29E-422C-A726-25E16B9FCE39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34AC9C5-E268-4D44-9887-111D606170C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A75DE01-ED83-4066-B0E8-B8CFF5A1D5B6}">
      <dgm:prSet phldrT="[文本]"/>
      <dgm:spPr/>
      <dgm:t>
        <a:bodyPr/>
        <a:lstStyle/>
        <a:p>
          <a:r>
            <a:rPr lang="zh-CN" altLang="en-US" smtClean="0"/>
            <a:t>第一代</a:t>
          </a:r>
          <a:endParaRPr lang="zh-CN" altLang="en-US"/>
        </a:p>
      </dgm:t>
    </dgm:pt>
    <dgm:pt modelId="{E38D150F-3947-4E8B-A692-C157C67C567C}" type="parTrans" cxnId="{1B2BB206-1E20-4FC5-A3FB-3B17CD2A7D1B}">
      <dgm:prSet/>
      <dgm:spPr/>
      <dgm:t>
        <a:bodyPr/>
        <a:lstStyle/>
        <a:p>
          <a:endParaRPr lang="zh-CN" altLang="en-US"/>
        </a:p>
      </dgm:t>
    </dgm:pt>
    <dgm:pt modelId="{581F5D05-A756-4912-847F-6D01282F2B6E}" type="sibTrans" cxnId="{1B2BB206-1E20-4FC5-A3FB-3B17CD2A7D1B}">
      <dgm:prSet/>
      <dgm:spPr/>
      <dgm:t>
        <a:bodyPr/>
        <a:lstStyle/>
        <a:p>
          <a:endParaRPr lang="zh-CN" altLang="en-US"/>
        </a:p>
      </dgm:t>
    </dgm:pt>
    <dgm:pt modelId="{0B4D79B0-E820-4F23-9C02-B49F9990AF44}">
      <dgm:prSet phldrT="[文本]"/>
      <dgm:spPr/>
      <dgm:t>
        <a:bodyPr/>
        <a:lstStyle/>
        <a:p>
          <a:r>
            <a:rPr lang="zh-CN" altLang="en-US" smtClean="0"/>
            <a:t>第二代</a:t>
          </a:r>
          <a:endParaRPr lang="zh-CN" altLang="en-US"/>
        </a:p>
      </dgm:t>
    </dgm:pt>
    <dgm:pt modelId="{52397DFC-D180-4594-A55F-D9499A33BFD8}" type="parTrans" cxnId="{D3165639-65A6-438E-A3E4-640FD03BEBA1}">
      <dgm:prSet/>
      <dgm:spPr/>
      <dgm:t>
        <a:bodyPr/>
        <a:lstStyle/>
        <a:p>
          <a:endParaRPr lang="zh-CN" altLang="en-US"/>
        </a:p>
      </dgm:t>
    </dgm:pt>
    <dgm:pt modelId="{6976389B-FBA6-4E52-A7DD-9CE950FB3D03}" type="sibTrans" cxnId="{D3165639-65A6-438E-A3E4-640FD03BEBA1}">
      <dgm:prSet/>
      <dgm:spPr/>
      <dgm:t>
        <a:bodyPr/>
        <a:lstStyle/>
        <a:p>
          <a:endParaRPr lang="zh-CN" altLang="en-US"/>
        </a:p>
      </dgm:t>
    </dgm:pt>
    <dgm:pt modelId="{C6C73056-B467-4237-B63C-83E4A5512D41}">
      <dgm:prSet phldrT="[文本]"/>
      <dgm:spPr/>
      <dgm:t>
        <a:bodyPr/>
        <a:lstStyle/>
        <a:p>
          <a:r>
            <a:rPr lang="zh-CN" altLang="en-US" smtClean="0"/>
            <a:t>第三代</a:t>
          </a:r>
          <a:endParaRPr lang="zh-CN" altLang="en-US"/>
        </a:p>
      </dgm:t>
    </dgm:pt>
    <dgm:pt modelId="{4B717495-0396-4212-8D60-BBA263DDACAC}" type="parTrans" cxnId="{72C16997-B86D-4F2E-995D-D81D8E2DB383}">
      <dgm:prSet/>
      <dgm:spPr/>
      <dgm:t>
        <a:bodyPr/>
        <a:lstStyle/>
        <a:p>
          <a:endParaRPr lang="zh-CN" altLang="en-US"/>
        </a:p>
      </dgm:t>
    </dgm:pt>
    <dgm:pt modelId="{11949737-593F-4C55-AF94-6DF978756585}" type="sibTrans" cxnId="{72C16997-B86D-4F2E-995D-D81D8E2DB383}">
      <dgm:prSet/>
      <dgm:spPr/>
      <dgm:t>
        <a:bodyPr/>
        <a:lstStyle/>
        <a:p>
          <a:endParaRPr lang="zh-CN" altLang="en-US"/>
        </a:p>
      </dgm:t>
    </dgm:pt>
    <dgm:pt modelId="{1DB72B50-05D6-40EC-8E3B-909925373F1C}" type="pres">
      <dgm:prSet presAssocID="{B34AC9C5-E268-4D44-9887-111D606170C9}" presName="Name0" presStyleCnt="0">
        <dgm:presLayoutVars>
          <dgm:dir/>
          <dgm:animLvl val="lvl"/>
          <dgm:resizeHandles val="exact"/>
        </dgm:presLayoutVars>
      </dgm:prSet>
      <dgm:spPr/>
    </dgm:pt>
    <dgm:pt modelId="{9E6A75B5-7F1A-46A0-BBDB-B5C779E9E272}" type="pres">
      <dgm:prSet presAssocID="{2A75DE01-ED83-4066-B0E8-B8CFF5A1D5B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C5C02A5-D3C4-457E-A682-6478102EB0CE}" type="pres">
      <dgm:prSet presAssocID="{581F5D05-A756-4912-847F-6D01282F2B6E}" presName="parTxOnlySpace" presStyleCnt="0"/>
      <dgm:spPr/>
    </dgm:pt>
    <dgm:pt modelId="{BA7447D1-9E70-4DE8-B9D8-785E6C772334}" type="pres">
      <dgm:prSet presAssocID="{0B4D79B0-E820-4F23-9C02-B49F9990AF4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4A87BE1-292E-4FD4-8C2D-A9116C2F82F1}" type="pres">
      <dgm:prSet presAssocID="{6976389B-FBA6-4E52-A7DD-9CE950FB3D03}" presName="parTxOnlySpace" presStyleCnt="0"/>
      <dgm:spPr/>
    </dgm:pt>
    <dgm:pt modelId="{1A77EC7C-72C5-4114-BDBB-4FC9C4196DCD}" type="pres">
      <dgm:prSet presAssocID="{C6C73056-B467-4237-B63C-83E4A5512D41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72C16997-B86D-4F2E-995D-D81D8E2DB383}" srcId="{B34AC9C5-E268-4D44-9887-111D606170C9}" destId="{C6C73056-B467-4237-B63C-83E4A5512D41}" srcOrd="2" destOrd="0" parTransId="{4B717495-0396-4212-8D60-BBA263DDACAC}" sibTransId="{11949737-593F-4C55-AF94-6DF978756585}"/>
    <dgm:cxn modelId="{B9154C48-0175-433B-AD7D-240EF6874512}" type="presOf" srcId="{B34AC9C5-E268-4D44-9887-111D606170C9}" destId="{1DB72B50-05D6-40EC-8E3B-909925373F1C}" srcOrd="0" destOrd="0" presId="urn:microsoft.com/office/officeart/2005/8/layout/chevron1"/>
    <dgm:cxn modelId="{7BF3CAE5-E4FF-46CF-AB0C-9C6821EB0B46}" type="presOf" srcId="{2A75DE01-ED83-4066-B0E8-B8CFF5A1D5B6}" destId="{9E6A75B5-7F1A-46A0-BBDB-B5C779E9E272}" srcOrd="0" destOrd="0" presId="urn:microsoft.com/office/officeart/2005/8/layout/chevron1"/>
    <dgm:cxn modelId="{578EBD09-39EB-41D5-89FE-060ED95E2C2E}" type="presOf" srcId="{0B4D79B0-E820-4F23-9C02-B49F9990AF44}" destId="{BA7447D1-9E70-4DE8-B9D8-785E6C772334}" srcOrd="0" destOrd="0" presId="urn:microsoft.com/office/officeart/2005/8/layout/chevron1"/>
    <dgm:cxn modelId="{1B2BB206-1E20-4FC5-A3FB-3B17CD2A7D1B}" srcId="{B34AC9C5-E268-4D44-9887-111D606170C9}" destId="{2A75DE01-ED83-4066-B0E8-B8CFF5A1D5B6}" srcOrd="0" destOrd="0" parTransId="{E38D150F-3947-4E8B-A692-C157C67C567C}" sibTransId="{581F5D05-A756-4912-847F-6D01282F2B6E}"/>
    <dgm:cxn modelId="{D3165639-65A6-438E-A3E4-640FD03BEBA1}" srcId="{B34AC9C5-E268-4D44-9887-111D606170C9}" destId="{0B4D79B0-E820-4F23-9C02-B49F9990AF44}" srcOrd="1" destOrd="0" parTransId="{52397DFC-D180-4594-A55F-D9499A33BFD8}" sibTransId="{6976389B-FBA6-4E52-A7DD-9CE950FB3D03}"/>
    <dgm:cxn modelId="{8BDCB03C-42DB-4FBF-ABC7-818A05CF7BFF}" type="presOf" srcId="{C6C73056-B467-4237-B63C-83E4A5512D41}" destId="{1A77EC7C-72C5-4114-BDBB-4FC9C4196DCD}" srcOrd="0" destOrd="0" presId="urn:microsoft.com/office/officeart/2005/8/layout/chevron1"/>
    <dgm:cxn modelId="{A50A944E-B7B2-448D-8460-9364CF98D495}" type="presParOf" srcId="{1DB72B50-05D6-40EC-8E3B-909925373F1C}" destId="{9E6A75B5-7F1A-46A0-BBDB-B5C779E9E272}" srcOrd="0" destOrd="0" presId="urn:microsoft.com/office/officeart/2005/8/layout/chevron1"/>
    <dgm:cxn modelId="{22FE7157-3901-4FBB-9237-E2B399E9C42A}" type="presParOf" srcId="{1DB72B50-05D6-40EC-8E3B-909925373F1C}" destId="{4C5C02A5-D3C4-457E-A682-6478102EB0CE}" srcOrd="1" destOrd="0" presId="urn:microsoft.com/office/officeart/2005/8/layout/chevron1"/>
    <dgm:cxn modelId="{66D0B0A6-419E-4BDD-8069-87A9DF2CBC7C}" type="presParOf" srcId="{1DB72B50-05D6-40EC-8E3B-909925373F1C}" destId="{BA7447D1-9E70-4DE8-B9D8-785E6C772334}" srcOrd="2" destOrd="0" presId="urn:microsoft.com/office/officeart/2005/8/layout/chevron1"/>
    <dgm:cxn modelId="{4FAB9D98-DB0F-4BD0-80B3-9CFCD0201916}" type="presParOf" srcId="{1DB72B50-05D6-40EC-8E3B-909925373F1C}" destId="{84A87BE1-292E-4FD4-8C2D-A9116C2F82F1}" srcOrd="3" destOrd="0" presId="urn:microsoft.com/office/officeart/2005/8/layout/chevron1"/>
    <dgm:cxn modelId="{C10B3D79-A7A9-4B71-921F-A917ED0C4B24}" type="presParOf" srcId="{1DB72B50-05D6-40EC-8E3B-909925373F1C}" destId="{1A77EC7C-72C5-4114-BDBB-4FC9C4196DCD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E8A6F40-D82E-44FC-A7D9-7F618389EBA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ABD103A6-19D9-4D41-A56E-20496E25AF57}">
      <dgm:prSet phldrT="[文本]"/>
      <dgm:spPr/>
      <dgm:t>
        <a:bodyPr/>
        <a:lstStyle/>
        <a:p>
          <a:r>
            <a:rPr lang="zh-CN" altLang="en-US" smtClean="0"/>
            <a:t>程序安装包</a:t>
          </a:r>
          <a:endParaRPr lang="zh-CN" altLang="en-US"/>
        </a:p>
      </dgm:t>
    </dgm:pt>
    <dgm:pt modelId="{9B7C528E-9EA3-481F-BDB4-D7C1A0CA898C}" type="parTrans" cxnId="{268566C9-FBEB-406F-8F3F-1BFC170A99A4}">
      <dgm:prSet/>
      <dgm:spPr/>
      <dgm:t>
        <a:bodyPr/>
        <a:lstStyle/>
        <a:p>
          <a:endParaRPr lang="zh-CN" altLang="en-US"/>
        </a:p>
      </dgm:t>
    </dgm:pt>
    <dgm:pt modelId="{53E8C531-0149-4D08-B6C1-7FF8EEDA7770}" type="sibTrans" cxnId="{268566C9-FBEB-406F-8F3F-1BFC170A99A4}">
      <dgm:prSet/>
      <dgm:spPr/>
      <dgm:t>
        <a:bodyPr/>
        <a:lstStyle/>
        <a:p>
          <a:endParaRPr lang="zh-CN" altLang="en-US"/>
        </a:p>
      </dgm:t>
    </dgm:pt>
    <dgm:pt modelId="{8023C15C-AF08-4BB1-80C3-F674ED704FBB}">
      <dgm:prSet phldrT="[文本]"/>
      <dgm:spPr/>
      <dgm:t>
        <a:bodyPr/>
        <a:lstStyle/>
        <a:p>
          <a:r>
            <a:rPr lang="zh-CN" altLang="en-US" smtClean="0"/>
            <a:t>安装包（</a:t>
          </a:r>
          <a:r>
            <a:rPr lang="en-US" altLang="zh-CN" err="1" smtClean="0"/>
            <a:t>sisx</a:t>
          </a:r>
          <a:r>
            <a:rPr lang="zh-CN" altLang="en-US" smtClean="0"/>
            <a:t>，</a:t>
          </a:r>
          <a:r>
            <a:rPr lang="en-US" altLang="zh-CN" err="1" smtClean="0"/>
            <a:t>apk</a:t>
          </a:r>
          <a:r>
            <a:rPr lang="zh-CN" altLang="en-US" smtClean="0"/>
            <a:t>，</a:t>
          </a:r>
          <a:r>
            <a:rPr lang="en-US" altLang="zh-CN" err="1" smtClean="0"/>
            <a:t>xap</a:t>
          </a:r>
          <a:r>
            <a:rPr lang="zh-CN" altLang="en-US" smtClean="0"/>
            <a:t>，</a:t>
          </a:r>
          <a:r>
            <a:rPr lang="en-US" altLang="zh-CN" err="1" smtClean="0"/>
            <a:t>ipa</a:t>
          </a:r>
          <a:r>
            <a:rPr lang="zh-CN" altLang="en-US" smtClean="0"/>
            <a:t>，</a:t>
          </a:r>
          <a:r>
            <a:rPr lang="en-US" altLang="zh-CN" smtClean="0"/>
            <a:t>jar</a:t>
          </a:r>
          <a:r>
            <a:rPr lang="zh-CN" altLang="en-US" smtClean="0"/>
            <a:t>）</a:t>
          </a:r>
          <a:endParaRPr lang="zh-CN" altLang="en-US"/>
        </a:p>
      </dgm:t>
    </dgm:pt>
    <dgm:pt modelId="{B71C8EBA-4292-4778-8D01-41FA53083216}" type="parTrans" cxnId="{52C25C0B-71AA-4BEC-A239-B1A7E4B2DD12}">
      <dgm:prSet/>
      <dgm:spPr/>
      <dgm:t>
        <a:bodyPr/>
        <a:lstStyle/>
        <a:p>
          <a:endParaRPr lang="zh-CN" altLang="en-US"/>
        </a:p>
      </dgm:t>
    </dgm:pt>
    <dgm:pt modelId="{C39A2CB0-3D67-43C6-9A9A-4BB304390393}" type="sibTrans" cxnId="{52C25C0B-71AA-4BEC-A239-B1A7E4B2DD12}">
      <dgm:prSet/>
      <dgm:spPr/>
      <dgm:t>
        <a:bodyPr/>
        <a:lstStyle/>
        <a:p>
          <a:endParaRPr lang="zh-CN" altLang="en-US"/>
        </a:p>
      </dgm:t>
    </dgm:pt>
    <dgm:pt modelId="{8E1DA617-B112-4D10-A704-B89DCE1A64BC}">
      <dgm:prSet phldrT="[文本]"/>
      <dgm:spPr/>
      <dgm:t>
        <a:bodyPr/>
        <a:lstStyle/>
        <a:p>
          <a:r>
            <a:rPr lang="zh-CN" altLang="en-US" smtClean="0"/>
            <a:t>程序代码</a:t>
          </a:r>
          <a:endParaRPr lang="zh-CN" altLang="en-US"/>
        </a:p>
      </dgm:t>
    </dgm:pt>
    <dgm:pt modelId="{CEC80455-3240-478E-B79D-D2256ABBECE6}" type="parTrans" cxnId="{34BF378B-9814-4384-B6CF-03BAADCA7BA7}">
      <dgm:prSet/>
      <dgm:spPr/>
      <dgm:t>
        <a:bodyPr/>
        <a:lstStyle/>
        <a:p>
          <a:endParaRPr lang="zh-CN" altLang="en-US"/>
        </a:p>
      </dgm:t>
    </dgm:pt>
    <dgm:pt modelId="{3A0560E5-7E7A-4FED-A8AA-FD355D5EA57A}" type="sibTrans" cxnId="{34BF378B-9814-4384-B6CF-03BAADCA7BA7}">
      <dgm:prSet/>
      <dgm:spPr/>
      <dgm:t>
        <a:bodyPr/>
        <a:lstStyle/>
        <a:p>
          <a:endParaRPr lang="zh-CN" altLang="en-US"/>
        </a:p>
      </dgm:t>
    </dgm:pt>
    <dgm:pt modelId="{BBF4A547-5B51-4B0E-9829-4EDDBE1D706B}">
      <dgm:prSet phldrT="[文本]"/>
      <dgm:spPr/>
      <dgm:t>
        <a:bodyPr/>
        <a:lstStyle/>
        <a:p>
          <a:r>
            <a:rPr lang="en-US" altLang="zh-CN" dirty="0" err="1" smtClean="0"/>
            <a:t>epoc</a:t>
          </a:r>
          <a:r>
            <a:rPr lang="zh-CN" altLang="en-US" dirty="0" smtClean="0"/>
            <a:t>，</a:t>
          </a:r>
          <a:r>
            <a:rPr lang="en-US" altLang="zh-CN" dirty="0" err="1" smtClean="0"/>
            <a:t>dex</a:t>
          </a:r>
          <a:r>
            <a:rPr lang="zh-CN" altLang="en-US" dirty="0" smtClean="0"/>
            <a:t>，</a:t>
          </a:r>
          <a:r>
            <a:rPr lang="en-US" altLang="zh-CN" dirty="0" err="1" smtClean="0"/>
            <a:t>pe</a:t>
          </a:r>
          <a:r>
            <a:rPr lang="zh-CN" altLang="en-US" dirty="0" smtClean="0"/>
            <a:t>，</a:t>
          </a:r>
          <a:r>
            <a:rPr lang="en-US" altLang="zh-CN" dirty="0" err="1" smtClean="0"/>
            <a:t>mach</a:t>
          </a:r>
          <a:r>
            <a:rPr lang="en-US" altLang="zh-CN" dirty="0" smtClean="0"/>
            <a:t>-o</a:t>
          </a:r>
          <a:r>
            <a:rPr lang="zh-CN" altLang="en-US" dirty="0" smtClean="0"/>
            <a:t>，</a:t>
          </a:r>
          <a:r>
            <a:rPr lang="en-US" altLang="zh-CN" dirty="0" smtClean="0"/>
            <a:t>class</a:t>
          </a:r>
          <a:r>
            <a:rPr lang="zh-CN" altLang="en-US" dirty="0" smtClean="0"/>
            <a:t>，</a:t>
          </a:r>
          <a:r>
            <a:rPr lang="en-US" altLang="zh-CN" dirty="0" smtClean="0"/>
            <a:t>elf……</a:t>
          </a:r>
          <a:endParaRPr lang="zh-CN" altLang="en-US" dirty="0"/>
        </a:p>
      </dgm:t>
    </dgm:pt>
    <dgm:pt modelId="{9CDAFB35-75C8-4CC3-9A00-2C437FBD0D7D}" type="parTrans" cxnId="{4A4753F5-100E-4EB0-8170-268E1064233D}">
      <dgm:prSet/>
      <dgm:spPr/>
      <dgm:t>
        <a:bodyPr/>
        <a:lstStyle/>
        <a:p>
          <a:endParaRPr lang="zh-CN" altLang="en-US"/>
        </a:p>
      </dgm:t>
    </dgm:pt>
    <dgm:pt modelId="{01DD0DD6-4A97-43D5-99C4-86AA0F8CBB08}" type="sibTrans" cxnId="{4A4753F5-100E-4EB0-8170-268E1064233D}">
      <dgm:prSet/>
      <dgm:spPr/>
      <dgm:t>
        <a:bodyPr/>
        <a:lstStyle/>
        <a:p>
          <a:endParaRPr lang="zh-CN" altLang="en-US"/>
        </a:p>
      </dgm:t>
    </dgm:pt>
    <dgm:pt modelId="{6445B17B-1120-4AC7-B1BF-22B72DE0C9C2}">
      <dgm:prSet phldrT="[文本]"/>
      <dgm:spPr/>
      <dgm:t>
        <a:bodyPr/>
        <a:lstStyle/>
        <a:p>
          <a:r>
            <a:rPr lang="zh-CN" altLang="en-US" smtClean="0"/>
            <a:t>证书信息</a:t>
          </a:r>
          <a:endParaRPr lang="zh-CN" altLang="en-US"/>
        </a:p>
      </dgm:t>
    </dgm:pt>
    <dgm:pt modelId="{A2CEF96E-6F17-4A51-9A65-1695851B3B30}" type="parTrans" cxnId="{89C3C11A-0083-4BF8-9B4F-0D7FEF184F60}">
      <dgm:prSet/>
      <dgm:spPr/>
      <dgm:t>
        <a:bodyPr/>
        <a:lstStyle/>
        <a:p>
          <a:endParaRPr lang="zh-CN" altLang="en-US"/>
        </a:p>
      </dgm:t>
    </dgm:pt>
    <dgm:pt modelId="{6547D710-1A75-44F9-B322-0EE60F4B5A5D}" type="sibTrans" cxnId="{89C3C11A-0083-4BF8-9B4F-0D7FEF184F60}">
      <dgm:prSet/>
      <dgm:spPr/>
      <dgm:t>
        <a:bodyPr/>
        <a:lstStyle/>
        <a:p>
          <a:endParaRPr lang="zh-CN" altLang="en-US"/>
        </a:p>
      </dgm:t>
    </dgm:pt>
    <dgm:pt modelId="{3CE31B45-065D-4732-99DA-6CEEB2331443}">
      <dgm:prSet phldrT="[文本]"/>
      <dgm:spPr/>
      <dgm:t>
        <a:bodyPr/>
        <a:lstStyle/>
        <a:p>
          <a:r>
            <a:rPr lang="zh-CN" altLang="en-US" smtClean="0"/>
            <a:t>安装信息</a:t>
          </a:r>
          <a:endParaRPr lang="zh-CN" altLang="en-US"/>
        </a:p>
      </dgm:t>
    </dgm:pt>
    <dgm:pt modelId="{B3E35C06-04E8-4F55-8538-14DC37E4F905}" type="parTrans" cxnId="{75E33C73-76BB-4321-82AE-EF31C14A3D20}">
      <dgm:prSet/>
      <dgm:spPr/>
      <dgm:t>
        <a:bodyPr/>
        <a:lstStyle/>
        <a:p>
          <a:endParaRPr lang="zh-CN" altLang="en-US"/>
        </a:p>
      </dgm:t>
    </dgm:pt>
    <dgm:pt modelId="{51F4D0B8-9580-4DC3-8476-C2E291A049B2}" type="sibTrans" cxnId="{75E33C73-76BB-4321-82AE-EF31C14A3D20}">
      <dgm:prSet/>
      <dgm:spPr/>
      <dgm:t>
        <a:bodyPr/>
        <a:lstStyle/>
        <a:p>
          <a:endParaRPr lang="zh-CN" altLang="en-US"/>
        </a:p>
      </dgm:t>
    </dgm:pt>
    <dgm:pt modelId="{D6687351-9217-4C18-906C-3D6015DB905B}">
      <dgm:prSet phldrT="[文本]"/>
      <dgm:spPr/>
      <dgm:t>
        <a:bodyPr/>
        <a:lstStyle/>
        <a:p>
          <a:r>
            <a:rPr lang="zh-CN" altLang="en-US" smtClean="0"/>
            <a:t>程序资源</a:t>
          </a:r>
          <a:endParaRPr lang="zh-CN" altLang="en-US"/>
        </a:p>
      </dgm:t>
    </dgm:pt>
    <dgm:pt modelId="{AD49AF06-53E3-4011-9D98-53B890425AEF}" type="parTrans" cxnId="{112DAE04-5157-45F4-B82A-47AE8E699D03}">
      <dgm:prSet/>
      <dgm:spPr/>
      <dgm:t>
        <a:bodyPr/>
        <a:lstStyle/>
        <a:p>
          <a:endParaRPr lang="zh-CN" altLang="en-US"/>
        </a:p>
      </dgm:t>
    </dgm:pt>
    <dgm:pt modelId="{0FB0436A-699C-436D-9FE5-8E7AA10E05B6}" type="sibTrans" cxnId="{112DAE04-5157-45F4-B82A-47AE8E699D03}">
      <dgm:prSet/>
      <dgm:spPr/>
      <dgm:t>
        <a:bodyPr/>
        <a:lstStyle/>
        <a:p>
          <a:endParaRPr lang="zh-CN" altLang="en-US"/>
        </a:p>
      </dgm:t>
    </dgm:pt>
    <dgm:pt modelId="{72A36A4D-748C-41EC-A022-197B06DDF9E9}">
      <dgm:prSet phldrT="[文本]"/>
      <dgm:spPr/>
      <dgm:t>
        <a:bodyPr/>
        <a:lstStyle/>
        <a:p>
          <a:r>
            <a:rPr lang="zh-CN" altLang="en-US" smtClean="0"/>
            <a:t>网络</a:t>
          </a:r>
          <a:r>
            <a:rPr lang="en-US" altLang="zh-CN" smtClean="0"/>
            <a:t>URL</a:t>
          </a:r>
          <a:endParaRPr lang="zh-CN" altLang="en-US"/>
        </a:p>
      </dgm:t>
    </dgm:pt>
    <dgm:pt modelId="{BCFDEE92-78E8-4D18-A0A9-4D5D23D9F027}" type="parTrans" cxnId="{7ECF2E3C-D442-4F85-80A5-085676EA9545}">
      <dgm:prSet/>
      <dgm:spPr/>
      <dgm:t>
        <a:bodyPr/>
        <a:lstStyle/>
        <a:p>
          <a:endParaRPr lang="zh-CN" altLang="en-US"/>
        </a:p>
      </dgm:t>
    </dgm:pt>
    <dgm:pt modelId="{7EF2B63D-9455-4A81-829A-AC256D15B9B3}" type="sibTrans" cxnId="{7ECF2E3C-D442-4F85-80A5-085676EA9545}">
      <dgm:prSet/>
      <dgm:spPr/>
      <dgm:t>
        <a:bodyPr/>
        <a:lstStyle/>
        <a:p>
          <a:endParaRPr lang="zh-CN" altLang="en-US"/>
        </a:p>
      </dgm:t>
    </dgm:pt>
    <dgm:pt modelId="{E3E7016D-7BA4-4BA7-BEA7-4B4B2B55986F}">
      <dgm:prSet phldrT="[文本]"/>
      <dgm:spPr/>
      <dgm:t>
        <a:bodyPr/>
        <a:lstStyle/>
        <a:p>
          <a:r>
            <a:rPr lang="zh-CN" altLang="en-US" smtClean="0"/>
            <a:t>关键数据</a:t>
          </a:r>
          <a:endParaRPr lang="zh-CN" altLang="en-US"/>
        </a:p>
      </dgm:t>
    </dgm:pt>
    <dgm:pt modelId="{EFEDE542-ABD2-453D-B128-BB09F52D19BE}" type="parTrans" cxnId="{D6CEE26B-A79F-4C2D-BF1A-9FCC42B2A01D}">
      <dgm:prSet/>
      <dgm:spPr/>
      <dgm:t>
        <a:bodyPr/>
        <a:lstStyle/>
        <a:p>
          <a:endParaRPr lang="zh-CN" altLang="en-US"/>
        </a:p>
      </dgm:t>
    </dgm:pt>
    <dgm:pt modelId="{66379AD3-A9E7-4630-A534-AFCBABDD2B8D}" type="sibTrans" cxnId="{D6CEE26B-A79F-4C2D-BF1A-9FCC42B2A01D}">
      <dgm:prSet/>
      <dgm:spPr/>
      <dgm:t>
        <a:bodyPr/>
        <a:lstStyle/>
        <a:p>
          <a:endParaRPr lang="zh-CN" altLang="en-US"/>
        </a:p>
      </dgm:t>
    </dgm:pt>
    <dgm:pt modelId="{0143685A-840B-4B54-9492-A2A710A36336}" type="pres">
      <dgm:prSet presAssocID="{9E8A6F40-D82E-44FC-A7D9-7F618389EBA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6C25FD4-14C2-4CD5-BBC0-793AE8FB50F8}" type="pres">
      <dgm:prSet presAssocID="{ABD103A6-19D9-4D41-A56E-20496E25AF5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A3F1C82-7B6F-4A05-B815-8DA5060563BD}" type="pres">
      <dgm:prSet presAssocID="{ABD103A6-19D9-4D41-A56E-20496E25AF57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6E7036-BD7F-45B5-908D-A4F4E8379139}" type="pres">
      <dgm:prSet presAssocID="{8E1DA617-B112-4D10-A704-B89DCE1A64BC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542031F-3254-46A1-A0F1-07826AA14D47}" type="pres">
      <dgm:prSet presAssocID="{8E1DA617-B112-4D10-A704-B89DCE1A64BC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49D4F56-A5B1-4C21-9907-719C39E7C16F}" type="pres">
      <dgm:prSet presAssocID="{D6687351-9217-4C18-906C-3D6015DB905B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2C61371-98C9-4838-BEE0-6A869E76B468}" type="pres">
      <dgm:prSet presAssocID="{D6687351-9217-4C18-906C-3D6015DB905B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4841FCB-8049-415A-B07A-9AC35D30A663}" type="presOf" srcId="{6445B17B-1120-4AC7-B1BF-22B72DE0C9C2}" destId="{7A3F1C82-7B6F-4A05-B815-8DA5060563BD}" srcOrd="0" destOrd="1" presId="urn:microsoft.com/office/officeart/2005/8/layout/vList2"/>
    <dgm:cxn modelId="{4D6D5E19-18FC-4DBB-81BE-AB881B209288}" type="presOf" srcId="{ABD103A6-19D9-4D41-A56E-20496E25AF57}" destId="{96C25FD4-14C2-4CD5-BBC0-793AE8FB50F8}" srcOrd="0" destOrd="0" presId="urn:microsoft.com/office/officeart/2005/8/layout/vList2"/>
    <dgm:cxn modelId="{112DAE04-5157-45F4-B82A-47AE8E699D03}" srcId="{9E8A6F40-D82E-44FC-A7D9-7F618389EBA5}" destId="{D6687351-9217-4C18-906C-3D6015DB905B}" srcOrd="2" destOrd="0" parTransId="{AD49AF06-53E3-4011-9D98-53B890425AEF}" sibTransId="{0FB0436A-699C-436D-9FE5-8E7AA10E05B6}"/>
    <dgm:cxn modelId="{7ECF2E3C-D442-4F85-80A5-085676EA9545}" srcId="{D6687351-9217-4C18-906C-3D6015DB905B}" destId="{72A36A4D-748C-41EC-A022-197B06DDF9E9}" srcOrd="0" destOrd="0" parTransId="{BCFDEE92-78E8-4D18-A0A9-4D5D23D9F027}" sibTransId="{7EF2B63D-9455-4A81-829A-AC256D15B9B3}"/>
    <dgm:cxn modelId="{75E33C73-76BB-4321-82AE-EF31C14A3D20}" srcId="{ABD103A6-19D9-4D41-A56E-20496E25AF57}" destId="{3CE31B45-065D-4732-99DA-6CEEB2331443}" srcOrd="2" destOrd="0" parTransId="{B3E35C06-04E8-4F55-8538-14DC37E4F905}" sibTransId="{51F4D0B8-9580-4DC3-8476-C2E291A049B2}"/>
    <dgm:cxn modelId="{268566C9-FBEB-406F-8F3F-1BFC170A99A4}" srcId="{9E8A6F40-D82E-44FC-A7D9-7F618389EBA5}" destId="{ABD103A6-19D9-4D41-A56E-20496E25AF57}" srcOrd="0" destOrd="0" parTransId="{9B7C528E-9EA3-481F-BDB4-D7C1A0CA898C}" sibTransId="{53E8C531-0149-4D08-B6C1-7FF8EEDA7770}"/>
    <dgm:cxn modelId="{89C3C11A-0083-4BF8-9B4F-0D7FEF184F60}" srcId="{ABD103A6-19D9-4D41-A56E-20496E25AF57}" destId="{6445B17B-1120-4AC7-B1BF-22B72DE0C9C2}" srcOrd="1" destOrd="0" parTransId="{A2CEF96E-6F17-4A51-9A65-1695851B3B30}" sibTransId="{6547D710-1A75-44F9-B322-0EE60F4B5A5D}"/>
    <dgm:cxn modelId="{CDF46E50-A573-4964-B9BE-2527DB44408B}" type="presOf" srcId="{BBF4A547-5B51-4B0E-9829-4EDDBE1D706B}" destId="{8542031F-3254-46A1-A0F1-07826AA14D47}" srcOrd="0" destOrd="0" presId="urn:microsoft.com/office/officeart/2005/8/layout/vList2"/>
    <dgm:cxn modelId="{D6CEE26B-A79F-4C2D-BF1A-9FCC42B2A01D}" srcId="{D6687351-9217-4C18-906C-3D6015DB905B}" destId="{E3E7016D-7BA4-4BA7-BEA7-4B4B2B55986F}" srcOrd="1" destOrd="0" parTransId="{EFEDE542-ABD2-453D-B128-BB09F52D19BE}" sibTransId="{66379AD3-A9E7-4630-A534-AFCBABDD2B8D}"/>
    <dgm:cxn modelId="{2AEDE06D-28EB-4752-8C76-6D191E5268DA}" type="presOf" srcId="{3CE31B45-065D-4732-99DA-6CEEB2331443}" destId="{7A3F1C82-7B6F-4A05-B815-8DA5060563BD}" srcOrd="0" destOrd="2" presId="urn:microsoft.com/office/officeart/2005/8/layout/vList2"/>
    <dgm:cxn modelId="{0F5CAA1B-BFD0-4953-BC02-DF56E5FD75F0}" type="presOf" srcId="{8E1DA617-B112-4D10-A704-B89DCE1A64BC}" destId="{D66E7036-BD7F-45B5-908D-A4F4E8379139}" srcOrd="0" destOrd="0" presId="urn:microsoft.com/office/officeart/2005/8/layout/vList2"/>
    <dgm:cxn modelId="{82A61F9E-5B6B-4E7B-AFCB-1EE0644AC294}" type="presOf" srcId="{E3E7016D-7BA4-4BA7-BEA7-4B4B2B55986F}" destId="{12C61371-98C9-4838-BEE0-6A869E76B468}" srcOrd="0" destOrd="1" presId="urn:microsoft.com/office/officeart/2005/8/layout/vList2"/>
    <dgm:cxn modelId="{5737A83F-CF1B-47B2-B5BD-5313BA38CF3A}" type="presOf" srcId="{8023C15C-AF08-4BB1-80C3-F674ED704FBB}" destId="{7A3F1C82-7B6F-4A05-B815-8DA5060563BD}" srcOrd="0" destOrd="0" presId="urn:microsoft.com/office/officeart/2005/8/layout/vList2"/>
    <dgm:cxn modelId="{4A4753F5-100E-4EB0-8170-268E1064233D}" srcId="{8E1DA617-B112-4D10-A704-B89DCE1A64BC}" destId="{BBF4A547-5B51-4B0E-9829-4EDDBE1D706B}" srcOrd="0" destOrd="0" parTransId="{9CDAFB35-75C8-4CC3-9A00-2C437FBD0D7D}" sibTransId="{01DD0DD6-4A97-43D5-99C4-86AA0F8CBB08}"/>
    <dgm:cxn modelId="{286DDC36-475E-488D-BEC9-EA1CE4C7CB07}" type="presOf" srcId="{72A36A4D-748C-41EC-A022-197B06DDF9E9}" destId="{12C61371-98C9-4838-BEE0-6A869E76B468}" srcOrd="0" destOrd="0" presId="urn:microsoft.com/office/officeart/2005/8/layout/vList2"/>
    <dgm:cxn modelId="{52C25C0B-71AA-4BEC-A239-B1A7E4B2DD12}" srcId="{ABD103A6-19D9-4D41-A56E-20496E25AF57}" destId="{8023C15C-AF08-4BB1-80C3-F674ED704FBB}" srcOrd="0" destOrd="0" parTransId="{B71C8EBA-4292-4778-8D01-41FA53083216}" sibTransId="{C39A2CB0-3D67-43C6-9A9A-4BB304390393}"/>
    <dgm:cxn modelId="{34BF378B-9814-4384-B6CF-03BAADCA7BA7}" srcId="{9E8A6F40-D82E-44FC-A7D9-7F618389EBA5}" destId="{8E1DA617-B112-4D10-A704-B89DCE1A64BC}" srcOrd="1" destOrd="0" parTransId="{CEC80455-3240-478E-B79D-D2256ABBECE6}" sibTransId="{3A0560E5-7E7A-4FED-A8AA-FD355D5EA57A}"/>
    <dgm:cxn modelId="{BDD3A077-E05D-44ED-ABC2-C36D550F1438}" type="presOf" srcId="{D6687351-9217-4C18-906C-3D6015DB905B}" destId="{B49D4F56-A5B1-4C21-9907-719C39E7C16F}" srcOrd="0" destOrd="0" presId="urn:microsoft.com/office/officeart/2005/8/layout/vList2"/>
    <dgm:cxn modelId="{18321194-56E5-4F4C-B80A-EA5ADD24DE8B}" type="presOf" srcId="{9E8A6F40-D82E-44FC-A7D9-7F618389EBA5}" destId="{0143685A-840B-4B54-9492-A2A710A36336}" srcOrd="0" destOrd="0" presId="urn:microsoft.com/office/officeart/2005/8/layout/vList2"/>
    <dgm:cxn modelId="{94873941-B549-406E-8D43-1A10D3D44593}" type="presParOf" srcId="{0143685A-840B-4B54-9492-A2A710A36336}" destId="{96C25FD4-14C2-4CD5-BBC0-793AE8FB50F8}" srcOrd="0" destOrd="0" presId="urn:microsoft.com/office/officeart/2005/8/layout/vList2"/>
    <dgm:cxn modelId="{E85DD882-4290-425D-A234-3C751B99D3ED}" type="presParOf" srcId="{0143685A-840B-4B54-9492-A2A710A36336}" destId="{7A3F1C82-7B6F-4A05-B815-8DA5060563BD}" srcOrd="1" destOrd="0" presId="urn:microsoft.com/office/officeart/2005/8/layout/vList2"/>
    <dgm:cxn modelId="{9A79456E-B51C-4497-851E-DBA413A3E663}" type="presParOf" srcId="{0143685A-840B-4B54-9492-A2A710A36336}" destId="{D66E7036-BD7F-45B5-908D-A4F4E8379139}" srcOrd="2" destOrd="0" presId="urn:microsoft.com/office/officeart/2005/8/layout/vList2"/>
    <dgm:cxn modelId="{AB002052-0F56-435D-9F80-ED80F163816B}" type="presParOf" srcId="{0143685A-840B-4B54-9492-A2A710A36336}" destId="{8542031F-3254-46A1-A0F1-07826AA14D47}" srcOrd="3" destOrd="0" presId="urn:microsoft.com/office/officeart/2005/8/layout/vList2"/>
    <dgm:cxn modelId="{A021A870-0A7E-4E8C-8DC7-3E579EC250BC}" type="presParOf" srcId="{0143685A-840B-4B54-9492-A2A710A36336}" destId="{B49D4F56-A5B1-4C21-9907-719C39E7C16F}" srcOrd="4" destOrd="0" presId="urn:microsoft.com/office/officeart/2005/8/layout/vList2"/>
    <dgm:cxn modelId="{29C54903-0D45-46AD-88FA-238D953D58D1}" type="presParOf" srcId="{0143685A-840B-4B54-9492-A2A710A36336}" destId="{12C61371-98C9-4838-BEE0-6A869E76B46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991568-3A3C-4254-B5A1-D55E600B339D}">
      <dsp:nvSpPr>
        <dsp:cNvPr id="0" name=""/>
        <dsp:cNvSpPr/>
      </dsp:nvSpPr>
      <dsp:spPr>
        <a:xfrm rot="5400000">
          <a:off x="248769" y="1059525"/>
          <a:ext cx="923338" cy="10511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B18F4-68A6-487E-9E33-A5A2F190CE3C}">
      <dsp:nvSpPr>
        <dsp:cNvPr id="0" name=""/>
        <dsp:cNvSpPr/>
      </dsp:nvSpPr>
      <dsp:spPr>
        <a:xfrm>
          <a:off x="4140" y="35987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第一代</a:t>
          </a:r>
          <a:endParaRPr lang="zh-CN" altLang="en-US" sz="3100" kern="1200"/>
        </a:p>
      </dsp:txBody>
      <dsp:txXfrm>
        <a:off x="57261" y="89108"/>
        <a:ext cx="1448115" cy="981758"/>
      </dsp:txXfrm>
    </dsp:sp>
    <dsp:sp modelId="{C20A3CD7-E03D-4F93-8B3A-2C67FD66E494}">
      <dsp:nvSpPr>
        <dsp:cNvPr id="0" name=""/>
        <dsp:cNvSpPr/>
      </dsp:nvSpPr>
      <dsp:spPr>
        <a:xfrm>
          <a:off x="1717094" y="139752"/>
          <a:ext cx="3026620" cy="87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smtClean="0"/>
            <a:t>Trojan/</a:t>
          </a:r>
          <a:r>
            <a:rPr lang="en-US" altLang="zh-CN" sz="1200" kern="1200" err="1" smtClean="0"/>
            <a:t>Android.Kungfu.a</a:t>
          </a:r>
          <a:r>
            <a:rPr lang="en-US" altLang="zh-CN" sz="1200" kern="1200" smtClean="0"/>
            <a:t>[</a:t>
          </a:r>
          <a:r>
            <a:rPr lang="en-US" altLang="zh-CN" sz="1200" kern="1200" err="1" smtClean="0"/>
            <a:t>rmt</a:t>
          </a:r>
          <a:r>
            <a:rPr lang="en-US" altLang="zh-CN" sz="1200" kern="1200" smtClean="0"/>
            <a:t>]</a:t>
          </a:r>
          <a:endParaRPr lang="zh-CN" altLang="en-US" sz="1200" kern="1200"/>
        </a:p>
      </dsp:txBody>
      <dsp:txXfrm>
        <a:off x="1717094" y="139752"/>
        <a:ext cx="3026620" cy="879369"/>
      </dsp:txXfrm>
    </dsp:sp>
    <dsp:sp modelId="{96A810EA-5ED7-4314-B003-ADB28A0987BD}">
      <dsp:nvSpPr>
        <dsp:cNvPr id="0" name=""/>
        <dsp:cNvSpPr/>
      </dsp:nvSpPr>
      <dsp:spPr>
        <a:xfrm rot="5400000">
          <a:off x="1540746" y="2281708"/>
          <a:ext cx="923338" cy="10511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A5F6CF-4DA2-4716-9744-89E551B7F862}">
      <dsp:nvSpPr>
        <dsp:cNvPr id="0" name=""/>
        <dsp:cNvSpPr/>
      </dsp:nvSpPr>
      <dsp:spPr>
        <a:xfrm>
          <a:off x="1296149" y="1258172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第二代</a:t>
          </a:r>
          <a:endParaRPr lang="zh-CN" altLang="en-US" sz="3100" kern="1200"/>
        </a:p>
      </dsp:txBody>
      <dsp:txXfrm>
        <a:off x="1349270" y="1311293"/>
        <a:ext cx="1448115" cy="981758"/>
      </dsp:txXfrm>
    </dsp:sp>
    <dsp:sp modelId="{3526971D-611A-4B77-9F45-7CB0699A068E}">
      <dsp:nvSpPr>
        <dsp:cNvPr id="0" name=""/>
        <dsp:cNvSpPr/>
      </dsp:nvSpPr>
      <dsp:spPr>
        <a:xfrm>
          <a:off x="2880318" y="1258170"/>
          <a:ext cx="3026620" cy="1223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smtClean="0"/>
            <a:t>Trojan/</a:t>
          </a:r>
          <a:r>
            <a:rPr lang="en-US" altLang="zh-CN" sz="1200" kern="1200" err="1" smtClean="0"/>
            <a:t>Android.Kungfu.b</a:t>
          </a:r>
          <a:r>
            <a:rPr lang="en-US" altLang="zh-CN" sz="1200" kern="1200" smtClean="0"/>
            <a:t>[</a:t>
          </a:r>
          <a:r>
            <a:rPr lang="en-US" altLang="zh-CN" sz="1200" kern="1200" err="1" smtClean="0"/>
            <a:t>rmt</a:t>
          </a:r>
          <a:r>
            <a:rPr lang="en-US" altLang="zh-CN" sz="1200" kern="1200" smtClean="0"/>
            <a:t>]</a:t>
          </a:r>
          <a:endParaRPr lang="zh-CN" alt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smtClean="0"/>
            <a:t>Trojan/</a:t>
          </a:r>
          <a:r>
            <a:rPr lang="en-US" altLang="zh-CN" sz="1200" kern="1200" err="1" smtClean="0"/>
            <a:t>Android.Kungfu.c</a:t>
          </a:r>
          <a:r>
            <a:rPr lang="en-US" altLang="zh-CN" sz="1200" kern="1200" smtClean="0"/>
            <a:t>[</a:t>
          </a:r>
          <a:r>
            <a:rPr lang="en-US" altLang="zh-CN" sz="1200" kern="1200" err="1" smtClean="0"/>
            <a:t>rmt</a:t>
          </a:r>
          <a:r>
            <a:rPr lang="en-US" altLang="zh-CN" sz="1200" kern="1200" smtClean="0"/>
            <a:t>]</a:t>
          </a:r>
          <a:endParaRPr lang="zh-CN" altLang="en-US" sz="1200" kern="1200"/>
        </a:p>
      </dsp:txBody>
      <dsp:txXfrm>
        <a:off x="2880318" y="1258170"/>
        <a:ext cx="3026620" cy="1223035"/>
      </dsp:txXfrm>
    </dsp:sp>
    <dsp:sp modelId="{2D7D22B4-66E9-47AC-9F62-E14AB21CF660}">
      <dsp:nvSpPr>
        <dsp:cNvPr id="0" name=""/>
        <dsp:cNvSpPr/>
      </dsp:nvSpPr>
      <dsp:spPr>
        <a:xfrm>
          <a:off x="2520279" y="2548420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第三代</a:t>
          </a:r>
          <a:endParaRPr lang="zh-CN" altLang="en-US" sz="3100" kern="1200"/>
        </a:p>
      </dsp:txBody>
      <dsp:txXfrm>
        <a:off x="2573400" y="2601541"/>
        <a:ext cx="1448115" cy="981758"/>
      </dsp:txXfrm>
    </dsp:sp>
    <dsp:sp modelId="{1B740BDD-358C-489F-BC34-32CD1451F3E2}">
      <dsp:nvSpPr>
        <dsp:cNvPr id="0" name=""/>
        <dsp:cNvSpPr/>
      </dsp:nvSpPr>
      <dsp:spPr>
        <a:xfrm>
          <a:off x="4102171" y="2652186"/>
          <a:ext cx="3026620" cy="87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smtClean="0"/>
            <a:t>Trojan/</a:t>
          </a:r>
          <a:r>
            <a:rPr lang="en-US" altLang="zh-CN" sz="1400" kern="1200" err="1" smtClean="0"/>
            <a:t>Android.Kungfu.d</a:t>
          </a:r>
          <a:r>
            <a:rPr lang="en-US" altLang="zh-CN" sz="1400" kern="1200" smtClean="0"/>
            <a:t>[</a:t>
          </a:r>
          <a:r>
            <a:rPr lang="en-US" altLang="zh-CN" sz="1400" kern="1200" err="1" smtClean="0"/>
            <a:t>rmt</a:t>
          </a:r>
          <a:r>
            <a:rPr lang="en-US" altLang="zh-CN" sz="1400" kern="1200" smtClean="0"/>
            <a:t>]</a:t>
          </a:r>
          <a:endParaRPr lang="zh-CN" alt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smtClean="0"/>
            <a:t>Trojan/</a:t>
          </a:r>
          <a:r>
            <a:rPr lang="en-US" altLang="zh-CN" sz="1400" kern="1200" err="1" smtClean="0"/>
            <a:t>Android.Kungfu.h</a:t>
          </a:r>
          <a:r>
            <a:rPr lang="en-US" altLang="zh-CN" sz="1400" kern="1200" smtClean="0"/>
            <a:t>[</a:t>
          </a:r>
          <a:r>
            <a:rPr lang="en-US" altLang="zh-CN" sz="1400" kern="1200" err="1" smtClean="0"/>
            <a:t>rmt</a:t>
          </a:r>
          <a:r>
            <a:rPr lang="en-US" altLang="zh-CN" sz="1400" kern="1200" smtClean="0"/>
            <a:t>]</a:t>
          </a:r>
          <a:endParaRPr lang="zh-CN" alt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400" kern="1200"/>
        </a:p>
      </dsp:txBody>
      <dsp:txXfrm>
        <a:off x="4102171" y="2652186"/>
        <a:ext cx="3026620" cy="8793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991568-3A3C-4254-B5A1-D55E600B339D}">
      <dsp:nvSpPr>
        <dsp:cNvPr id="0" name=""/>
        <dsp:cNvSpPr/>
      </dsp:nvSpPr>
      <dsp:spPr>
        <a:xfrm rot="5400000">
          <a:off x="248769" y="1059525"/>
          <a:ext cx="923338" cy="10511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B18F4-68A6-487E-9E33-A5A2F190CE3C}">
      <dsp:nvSpPr>
        <dsp:cNvPr id="0" name=""/>
        <dsp:cNvSpPr/>
      </dsp:nvSpPr>
      <dsp:spPr>
        <a:xfrm>
          <a:off x="4140" y="35987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第一代</a:t>
          </a:r>
          <a:endParaRPr lang="zh-CN" altLang="en-US" sz="3100" kern="1200"/>
        </a:p>
      </dsp:txBody>
      <dsp:txXfrm>
        <a:off x="57261" y="89108"/>
        <a:ext cx="1448115" cy="981758"/>
      </dsp:txXfrm>
    </dsp:sp>
    <dsp:sp modelId="{C20A3CD7-E03D-4F93-8B3A-2C67FD66E494}">
      <dsp:nvSpPr>
        <dsp:cNvPr id="0" name=""/>
        <dsp:cNvSpPr/>
      </dsp:nvSpPr>
      <dsp:spPr>
        <a:xfrm>
          <a:off x="1717094" y="139752"/>
          <a:ext cx="3026620" cy="87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smtClean="0"/>
            <a:t>Trojan/</a:t>
          </a:r>
          <a:r>
            <a:rPr lang="en-US" altLang="zh-CN" sz="1200" kern="1200" err="1" smtClean="0"/>
            <a:t>Android.Kungfu.a</a:t>
          </a:r>
          <a:r>
            <a:rPr lang="en-US" altLang="zh-CN" sz="1200" kern="1200" smtClean="0"/>
            <a:t>[</a:t>
          </a:r>
          <a:r>
            <a:rPr lang="en-US" altLang="zh-CN" sz="1200" kern="1200" err="1" smtClean="0"/>
            <a:t>rmt</a:t>
          </a:r>
          <a:r>
            <a:rPr lang="en-US" altLang="zh-CN" sz="1200" kern="1200" smtClean="0"/>
            <a:t>]</a:t>
          </a:r>
          <a:endParaRPr lang="zh-CN" altLang="en-US" sz="1200" kern="1200"/>
        </a:p>
      </dsp:txBody>
      <dsp:txXfrm>
        <a:off x="1717094" y="139752"/>
        <a:ext cx="3026620" cy="879369"/>
      </dsp:txXfrm>
    </dsp:sp>
    <dsp:sp modelId="{96A810EA-5ED7-4314-B003-ADB28A0987BD}">
      <dsp:nvSpPr>
        <dsp:cNvPr id="0" name=""/>
        <dsp:cNvSpPr/>
      </dsp:nvSpPr>
      <dsp:spPr>
        <a:xfrm rot="5400000">
          <a:off x="1540746" y="2281708"/>
          <a:ext cx="923338" cy="10511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A5F6CF-4DA2-4716-9744-89E551B7F862}">
      <dsp:nvSpPr>
        <dsp:cNvPr id="0" name=""/>
        <dsp:cNvSpPr/>
      </dsp:nvSpPr>
      <dsp:spPr>
        <a:xfrm>
          <a:off x="1296149" y="1258172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第二代</a:t>
          </a:r>
          <a:endParaRPr lang="zh-CN" altLang="en-US" sz="3100" kern="1200"/>
        </a:p>
      </dsp:txBody>
      <dsp:txXfrm>
        <a:off x="1349270" y="1311293"/>
        <a:ext cx="1448115" cy="981758"/>
      </dsp:txXfrm>
    </dsp:sp>
    <dsp:sp modelId="{3526971D-611A-4B77-9F45-7CB0699A068E}">
      <dsp:nvSpPr>
        <dsp:cNvPr id="0" name=""/>
        <dsp:cNvSpPr/>
      </dsp:nvSpPr>
      <dsp:spPr>
        <a:xfrm>
          <a:off x="2880318" y="1258170"/>
          <a:ext cx="3026620" cy="1223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7D22B4-66E9-47AC-9F62-E14AB21CF660}">
      <dsp:nvSpPr>
        <dsp:cNvPr id="0" name=""/>
        <dsp:cNvSpPr/>
      </dsp:nvSpPr>
      <dsp:spPr>
        <a:xfrm>
          <a:off x="2520279" y="2548420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第三代</a:t>
          </a:r>
          <a:endParaRPr lang="zh-CN" altLang="en-US" sz="3100" kern="1200"/>
        </a:p>
      </dsp:txBody>
      <dsp:txXfrm>
        <a:off x="2573400" y="2601541"/>
        <a:ext cx="1448115" cy="981758"/>
      </dsp:txXfrm>
    </dsp:sp>
    <dsp:sp modelId="{1B740BDD-358C-489F-BC34-32CD1451F3E2}">
      <dsp:nvSpPr>
        <dsp:cNvPr id="0" name=""/>
        <dsp:cNvSpPr/>
      </dsp:nvSpPr>
      <dsp:spPr>
        <a:xfrm>
          <a:off x="4102171" y="2652186"/>
          <a:ext cx="3026620" cy="87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400" kern="1200"/>
        </a:p>
      </dsp:txBody>
      <dsp:txXfrm>
        <a:off x="4102171" y="2652186"/>
        <a:ext cx="3026620" cy="87936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FBCE8-51DF-4790-B093-BBE578D1EEC4}">
      <dsp:nvSpPr>
        <dsp:cNvPr id="0" name=""/>
        <dsp:cNvSpPr/>
      </dsp:nvSpPr>
      <dsp:spPr>
        <a:xfrm>
          <a:off x="0" y="0"/>
          <a:ext cx="359901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0C6FA1-FD8B-41C0-A81E-7E3107E5C176}">
      <dsp:nvSpPr>
        <dsp:cNvPr id="0" name=""/>
        <dsp:cNvSpPr/>
      </dsp:nvSpPr>
      <dsp:spPr>
        <a:xfrm>
          <a:off x="0" y="0"/>
          <a:ext cx="431774" cy="2437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家族</a:t>
          </a:r>
          <a:endParaRPr lang="en-US" altLang="zh-CN" sz="2000" kern="120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基因</a:t>
          </a:r>
          <a:endParaRPr lang="en-US" altLang="zh-CN" sz="2000" kern="1200" smtClean="0"/>
        </a:p>
      </dsp:txBody>
      <dsp:txXfrm>
        <a:off x="0" y="0"/>
        <a:ext cx="431774" cy="2437430"/>
      </dsp:txXfrm>
    </dsp:sp>
    <dsp:sp modelId="{60DFF8AB-6792-48B5-B27E-3EE7CBD676EF}">
      <dsp:nvSpPr>
        <dsp:cNvPr id="0" name=""/>
        <dsp:cNvSpPr/>
      </dsp:nvSpPr>
      <dsp:spPr>
        <a:xfrm>
          <a:off x="485759" y="28652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捆绑形态</a:t>
          </a:r>
          <a:endParaRPr lang="en-US" altLang="zh-CN" sz="2000" kern="1200" smtClean="0"/>
        </a:p>
      </dsp:txBody>
      <dsp:txXfrm>
        <a:off x="485759" y="28652"/>
        <a:ext cx="2825229" cy="573057"/>
      </dsp:txXfrm>
    </dsp:sp>
    <dsp:sp modelId="{2042C2B3-9B43-4DC5-B52A-E2537F06A3F7}">
      <dsp:nvSpPr>
        <dsp:cNvPr id="0" name=""/>
        <dsp:cNvSpPr/>
      </dsp:nvSpPr>
      <dsp:spPr>
        <a:xfrm>
          <a:off x="431774" y="601710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0ADA23-DEE7-402E-B8A7-E3A6CF3883E0}">
      <dsp:nvSpPr>
        <dsp:cNvPr id="0" name=""/>
        <dsp:cNvSpPr/>
      </dsp:nvSpPr>
      <dsp:spPr>
        <a:xfrm>
          <a:off x="485759" y="630363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smtClean="0"/>
            <a:t>AES</a:t>
          </a:r>
          <a:r>
            <a:rPr lang="zh-CN" altLang="en-US" sz="2000" kern="1200" smtClean="0"/>
            <a:t>密钥</a:t>
          </a:r>
          <a:endParaRPr lang="zh-CN" altLang="en-US" sz="2000" kern="1200"/>
        </a:p>
      </dsp:txBody>
      <dsp:txXfrm>
        <a:off x="485759" y="630363"/>
        <a:ext cx="2825229" cy="573057"/>
      </dsp:txXfrm>
    </dsp:sp>
    <dsp:sp modelId="{E301FD8A-85BF-4C21-A1F1-76C246DAA689}">
      <dsp:nvSpPr>
        <dsp:cNvPr id="0" name=""/>
        <dsp:cNvSpPr/>
      </dsp:nvSpPr>
      <dsp:spPr>
        <a:xfrm>
          <a:off x="431774" y="1203421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4999BF-B234-4630-A72C-494A16CDB16A}">
      <dsp:nvSpPr>
        <dsp:cNvPr id="0" name=""/>
        <dsp:cNvSpPr/>
      </dsp:nvSpPr>
      <dsp:spPr>
        <a:xfrm>
          <a:off x="485759" y="1232074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远控服务器地址</a:t>
          </a:r>
          <a:endParaRPr lang="zh-CN" altLang="en-US" sz="2000" kern="1200"/>
        </a:p>
      </dsp:txBody>
      <dsp:txXfrm>
        <a:off x="485759" y="1232074"/>
        <a:ext cx="2825229" cy="573057"/>
      </dsp:txXfrm>
    </dsp:sp>
    <dsp:sp modelId="{79344CA0-816F-49B1-B42D-88D5B69261FA}">
      <dsp:nvSpPr>
        <dsp:cNvPr id="0" name=""/>
        <dsp:cNvSpPr/>
      </dsp:nvSpPr>
      <dsp:spPr>
        <a:xfrm>
          <a:off x="431774" y="1805132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C127B5-F80D-4E41-9A6B-5B1E6CD19121}">
      <dsp:nvSpPr>
        <dsp:cNvPr id="0" name=""/>
        <dsp:cNvSpPr/>
      </dsp:nvSpPr>
      <dsp:spPr>
        <a:xfrm>
          <a:off x="485759" y="1833785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代码分布方式</a:t>
          </a:r>
          <a:endParaRPr lang="zh-CN" altLang="en-US" sz="2000" kern="1200"/>
        </a:p>
      </dsp:txBody>
      <dsp:txXfrm>
        <a:off x="485759" y="1833785"/>
        <a:ext cx="2825229" cy="573057"/>
      </dsp:txXfrm>
    </dsp:sp>
    <dsp:sp modelId="{53A932F9-E6C2-4D3B-8494-760555DCE9F1}">
      <dsp:nvSpPr>
        <dsp:cNvPr id="0" name=""/>
        <dsp:cNvSpPr/>
      </dsp:nvSpPr>
      <dsp:spPr>
        <a:xfrm>
          <a:off x="431774" y="2406843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991568-3A3C-4254-B5A1-D55E600B339D}">
      <dsp:nvSpPr>
        <dsp:cNvPr id="0" name=""/>
        <dsp:cNvSpPr/>
      </dsp:nvSpPr>
      <dsp:spPr>
        <a:xfrm rot="5400000">
          <a:off x="248769" y="1059525"/>
          <a:ext cx="923338" cy="10511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B18F4-68A6-487E-9E33-A5A2F190CE3C}">
      <dsp:nvSpPr>
        <dsp:cNvPr id="0" name=""/>
        <dsp:cNvSpPr/>
      </dsp:nvSpPr>
      <dsp:spPr>
        <a:xfrm>
          <a:off x="4140" y="35987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第二代</a:t>
          </a:r>
          <a:endParaRPr lang="zh-CN" altLang="en-US" sz="3100" kern="1200"/>
        </a:p>
      </dsp:txBody>
      <dsp:txXfrm>
        <a:off x="57261" y="89108"/>
        <a:ext cx="1448115" cy="981758"/>
      </dsp:txXfrm>
    </dsp:sp>
    <dsp:sp modelId="{C20A3CD7-E03D-4F93-8B3A-2C67FD66E494}">
      <dsp:nvSpPr>
        <dsp:cNvPr id="0" name=""/>
        <dsp:cNvSpPr/>
      </dsp:nvSpPr>
      <dsp:spPr>
        <a:xfrm>
          <a:off x="1717094" y="139752"/>
          <a:ext cx="3026620" cy="87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smtClean="0"/>
            <a:t>Trojan/</a:t>
          </a:r>
          <a:r>
            <a:rPr lang="en-US" altLang="zh-CN" sz="1200" kern="1200" err="1" smtClean="0"/>
            <a:t>Android.Kungfu.b</a:t>
          </a:r>
          <a:r>
            <a:rPr lang="en-US" altLang="zh-CN" sz="1200" kern="1200" smtClean="0"/>
            <a:t>[</a:t>
          </a:r>
          <a:r>
            <a:rPr lang="en-US" altLang="zh-CN" sz="1200" kern="1200" err="1" smtClean="0"/>
            <a:t>rmt</a:t>
          </a:r>
          <a:r>
            <a:rPr lang="en-US" altLang="zh-CN" sz="1200" kern="1200" smtClean="0"/>
            <a:t>]</a:t>
          </a:r>
          <a:endParaRPr lang="zh-CN" altLang="en-US" sz="1200" kern="1200"/>
        </a:p>
      </dsp:txBody>
      <dsp:txXfrm>
        <a:off x="1717094" y="139752"/>
        <a:ext cx="3026620" cy="879369"/>
      </dsp:txXfrm>
    </dsp:sp>
    <dsp:sp modelId="{96A810EA-5ED7-4314-B003-ADB28A0987BD}">
      <dsp:nvSpPr>
        <dsp:cNvPr id="0" name=""/>
        <dsp:cNvSpPr/>
      </dsp:nvSpPr>
      <dsp:spPr>
        <a:xfrm rot="5400000">
          <a:off x="1540746" y="2281708"/>
          <a:ext cx="923338" cy="10511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A5F6CF-4DA2-4716-9744-89E551B7F862}">
      <dsp:nvSpPr>
        <dsp:cNvPr id="0" name=""/>
        <dsp:cNvSpPr/>
      </dsp:nvSpPr>
      <dsp:spPr>
        <a:xfrm>
          <a:off x="1296149" y="1258172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第二代</a:t>
          </a:r>
          <a:endParaRPr lang="zh-CN" altLang="en-US" sz="3100" kern="1200"/>
        </a:p>
      </dsp:txBody>
      <dsp:txXfrm>
        <a:off x="1349270" y="1311293"/>
        <a:ext cx="1448115" cy="981758"/>
      </dsp:txXfrm>
    </dsp:sp>
    <dsp:sp modelId="{3526971D-611A-4B77-9F45-7CB0699A068E}">
      <dsp:nvSpPr>
        <dsp:cNvPr id="0" name=""/>
        <dsp:cNvSpPr/>
      </dsp:nvSpPr>
      <dsp:spPr>
        <a:xfrm>
          <a:off x="2880318" y="1258170"/>
          <a:ext cx="3026620" cy="1223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7D22B4-66E9-47AC-9F62-E14AB21CF660}">
      <dsp:nvSpPr>
        <dsp:cNvPr id="0" name=""/>
        <dsp:cNvSpPr/>
      </dsp:nvSpPr>
      <dsp:spPr>
        <a:xfrm>
          <a:off x="2520279" y="2548420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第三代</a:t>
          </a:r>
          <a:endParaRPr lang="zh-CN" altLang="en-US" sz="3100" kern="1200"/>
        </a:p>
      </dsp:txBody>
      <dsp:txXfrm>
        <a:off x="2573400" y="2601541"/>
        <a:ext cx="1448115" cy="981758"/>
      </dsp:txXfrm>
    </dsp:sp>
    <dsp:sp modelId="{1B740BDD-358C-489F-BC34-32CD1451F3E2}">
      <dsp:nvSpPr>
        <dsp:cNvPr id="0" name=""/>
        <dsp:cNvSpPr/>
      </dsp:nvSpPr>
      <dsp:spPr>
        <a:xfrm>
          <a:off x="4102171" y="2652186"/>
          <a:ext cx="3026620" cy="87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400" kern="1200"/>
        </a:p>
      </dsp:txBody>
      <dsp:txXfrm>
        <a:off x="4102171" y="2652186"/>
        <a:ext cx="3026620" cy="87936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FBCE8-51DF-4790-B093-BBE578D1EEC4}">
      <dsp:nvSpPr>
        <dsp:cNvPr id="0" name=""/>
        <dsp:cNvSpPr/>
      </dsp:nvSpPr>
      <dsp:spPr>
        <a:xfrm>
          <a:off x="0" y="0"/>
          <a:ext cx="359901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0C6FA1-FD8B-41C0-A81E-7E3107E5C176}">
      <dsp:nvSpPr>
        <dsp:cNvPr id="0" name=""/>
        <dsp:cNvSpPr/>
      </dsp:nvSpPr>
      <dsp:spPr>
        <a:xfrm>
          <a:off x="0" y="0"/>
          <a:ext cx="431774" cy="2437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家族</a:t>
          </a:r>
          <a:endParaRPr lang="en-US" altLang="zh-CN" sz="2000" kern="120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基因</a:t>
          </a:r>
          <a:endParaRPr lang="en-US" altLang="zh-CN" sz="2000" kern="1200" smtClean="0"/>
        </a:p>
      </dsp:txBody>
      <dsp:txXfrm>
        <a:off x="0" y="0"/>
        <a:ext cx="431774" cy="2437430"/>
      </dsp:txXfrm>
    </dsp:sp>
    <dsp:sp modelId="{60DFF8AB-6792-48B5-B27E-3EE7CBD676EF}">
      <dsp:nvSpPr>
        <dsp:cNvPr id="0" name=""/>
        <dsp:cNvSpPr/>
      </dsp:nvSpPr>
      <dsp:spPr>
        <a:xfrm>
          <a:off x="485759" y="28652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捆绑形态</a:t>
          </a:r>
          <a:endParaRPr lang="en-US" altLang="zh-CN" sz="2000" kern="1200" smtClean="0"/>
        </a:p>
      </dsp:txBody>
      <dsp:txXfrm>
        <a:off x="485759" y="28652"/>
        <a:ext cx="2825229" cy="573057"/>
      </dsp:txXfrm>
    </dsp:sp>
    <dsp:sp modelId="{2042C2B3-9B43-4DC5-B52A-E2537F06A3F7}">
      <dsp:nvSpPr>
        <dsp:cNvPr id="0" name=""/>
        <dsp:cNvSpPr/>
      </dsp:nvSpPr>
      <dsp:spPr>
        <a:xfrm>
          <a:off x="431774" y="601710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0ADA23-DEE7-402E-B8A7-E3A6CF3883E0}">
      <dsp:nvSpPr>
        <dsp:cNvPr id="0" name=""/>
        <dsp:cNvSpPr/>
      </dsp:nvSpPr>
      <dsp:spPr>
        <a:xfrm>
          <a:off x="485759" y="630363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smtClean="0"/>
            <a:t>AES</a:t>
          </a:r>
          <a:r>
            <a:rPr lang="zh-CN" altLang="en-US" sz="2000" kern="1200" smtClean="0"/>
            <a:t>密钥</a:t>
          </a:r>
          <a:endParaRPr lang="zh-CN" altLang="en-US" sz="2000" kern="1200"/>
        </a:p>
      </dsp:txBody>
      <dsp:txXfrm>
        <a:off x="485759" y="630363"/>
        <a:ext cx="2825229" cy="573057"/>
      </dsp:txXfrm>
    </dsp:sp>
    <dsp:sp modelId="{E301FD8A-85BF-4C21-A1F1-76C246DAA689}">
      <dsp:nvSpPr>
        <dsp:cNvPr id="0" name=""/>
        <dsp:cNvSpPr/>
      </dsp:nvSpPr>
      <dsp:spPr>
        <a:xfrm>
          <a:off x="431774" y="1203421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4999BF-B234-4630-A72C-494A16CDB16A}">
      <dsp:nvSpPr>
        <dsp:cNvPr id="0" name=""/>
        <dsp:cNvSpPr/>
      </dsp:nvSpPr>
      <dsp:spPr>
        <a:xfrm>
          <a:off x="485759" y="1232074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远控服务器地址</a:t>
          </a:r>
          <a:endParaRPr lang="zh-CN" altLang="en-US" sz="2000" kern="1200"/>
        </a:p>
      </dsp:txBody>
      <dsp:txXfrm>
        <a:off x="485759" y="1232074"/>
        <a:ext cx="2825229" cy="573057"/>
      </dsp:txXfrm>
    </dsp:sp>
    <dsp:sp modelId="{79344CA0-816F-49B1-B42D-88D5B69261FA}">
      <dsp:nvSpPr>
        <dsp:cNvPr id="0" name=""/>
        <dsp:cNvSpPr/>
      </dsp:nvSpPr>
      <dsp:spPr>
        <a:xfrm>
          <a:off x="431774" y="1805132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C127B5-F80D-4E41-9A6B-5B1E6CD19121}">
      <dsp:nvSpPr>
        <dsp:cNvPr id="0" name=""/>
        <dsp:cNvSpPr/>
      </dsp:nvSpPr>
      <dsp:spPr>
        <a:xfrm>
          <a:off x="485759" y="1833785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代码分布方式</a:t>
          </a:r>
          <a:endParaRPr lang="zh-CN" altLang="en-US" sz="2000" kern="1200"/>
        </a:p>
      </dsp:txBody>
      <dsp:txXfrm>
        <a:off x="485759" y="1833785"/>
        <a:ext cx="2825229" cy="573057"/>
      </dsp:txXfrm>
    </dsp:sp>
    <dsp:sp modelId="{53A932F9-E6C2-4D3B-8494-760555DCE9F1}">
      <dsp:nvSpPr>
        <dsp:cNvPr id="0" name=""/>
        <dsp:cNvSpPr/>
      </dsp:nvSpPr>
      <dsp:spPr>
        <a:xfrm>
          <a:off x="431774" y="2406843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991568-3A3C-4254-B5A1-D55E600B339D}">
      <dsp:nvSpPr>
        <dsp:cNvPr id="0" name=""/>
        <dsp:cNvSpPr/>
      </dsp:nvSpPr>
      <dsp:spPr>
        <a:xfrm rot="5400000">
          <a:off x="248769" y="1059525"/>
          <a:ext cx="923338" cy="10511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B18F4-68A6-487E-9E33-A5A2F190CE3C}">
      <dsp:nvSpPr>
        <dsp:cNvPr id="0" name=""/>
        <dsp:cNvSpPr/>
      </dsp:nvSpPr>
      <dsp:spPr>
        <a:xfrm>
          <a:off x="4140" y="35987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第三代</a:t>
          </a:r>
          <a:endParaRPr lang="zh-CN" altLang="en-US" sz="3100" kern="1200"/>
        </a:p>
      </dsp:txBody>
      <dsp:txXfrm>
        <a:off x="57261" y="89108"/>
        <a:ext cx="1448115" cy="981758"/>
      </dsp:txXfrm>
    </dsp:sp>
    <dsp:sp modelId="{C20A3CD7-E03D-4F93-8B3A-2C67FD66E494}">
      <dsp:nvSpPr>
        <dsp:cNvPr id="0" name=""/>
        <dsp:cNvSpPr/>
      </dsp:nvSpPr>
      <dsp:spPr>
        <a:xfrm>
          <a:off x="1717094" y="139752"/>
          <a:ext cx="3026620" cy="87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smtClean="0"/>
            <a:t>Trojan/Android.KungFu2.a[</a:t>
          </a:r>
          <a:r>
            <a:rPr lang="en-US" altLang="zh-CN" sz="1200" kern="1200" err="1" smtClean="0"/>
            <a:t>rmt</a:t>
          </a:r>
          <a:r>
            <a:rPr lang="en-US" altLang="zh-CN" sz="1200" kern="1200" smtClean="0"/>
            <a:t>]</a:t>
          </a:r>
          <a:endParaRPr lang="zh-CN" altLang="en-US" sz="1200" kern="1200"/>
        </a:p>
      </dsp:txBody>
      <dsp:txXfrm>
        <a:off x="1717094" y="139752"/>
        <a:ext cx="3026620" cy="879369"/>
      </dsp:txXfrm>
    </dsp:sp>
    <dsp:sp modelId="{96A810EA-5ED7-4314-B003-ADB28A0987BD}">
      <dsp:nvSpPr>
        <dsp:cNvPr id="0" name=""/>
        <dsp:cNvSpPr/>
      </dsp:nvSpPr>
      <dsp:spPr>
        <a:xfrm rot="5400000">
          <a:off x="1540746" y="2281708"/>
          <a:ext cx="923338" cy="10511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A5F6CF-4DA2-4716-9744-89E551B7F862}">
      <dsp:nvSpPr>
        <dsp:cNvPr id="0" name=""/>
        <dsp:cNvSpPr/>
      </dsp:nvSpPr>
      <dsp:spPr>
        <a:xfrm>
          <a:off x="1296149" y="1258172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第二代</a:t>
          </a:r>
          <a:endParaRPr lang="zh-CN" altLang="en-US" sz="3100" kern="1200"/>
        </a:p>
      </dsp:txBody>
      <dsp:txXfrm>
        <a:off x="1349270" y="1311293"/>
        <a:ext cx="1448115" cy="981758"/>
      </dsp:txXfrm>
    </dsp:sp>
    <dsp:sp modelId="{3526971D-611A-4B77-9F45-7CB0699A068E}">
      <dsp:nvSpPr>
        <dsp:cNvPr id="0" name=""/>
        <dsp:cNvSpPr/>
      </dsp:nvSpPr>
      <dsp:spPr>
        <a:xfrm>
          <a:off x="2880318" y="1258170"/>
          <a:ext cx="3026620" cy="1223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7D22B4-66E9-47AC-9F62-E14AB21CF660}">
      <dsp:nvSpPr>
        <dsp:cNvPr id="0" name=""/>
        <dsp:cNvSpPr/>
      </dsp:nvSpPr>
      <dsp:spPr>
        <a:xfrm>
          <a:off x="2520279" y="2548420"/>
          <a:ext cx="1554357" cy="108800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第三代</a:t>
          </a:r>
          <a:endParaRPr lang="zh-CN" altLang="en-US" sz="3100" kern="1200"/>
        </a:p>
      </dsp:txBody>
      <dsp:txXfrm>
        <a:off x="2573400" y="2601541"/>
        <a:ext cx="1448115" cy="981758"/>
      </dsp:txXfrm>
    </dsp:sp>
    <dsp:sp modelId="{1B740BDD-358C-489F-BC34-32CD1451F3E2}">
      <dsp:nvSpPr>
        <dsp:cNvPr id="0" name=""/>
        <dsp:cNvSpPr/>
      </dsp:nvSpPr>
      <dsp:spPr>
        <a:xfrm>
          <a:off x="4102171" y="2652186"/>
          <a:ext cx="3026620" cy="87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400" kern="1200"/>
        </a:p>
      </dsp:txBody>
      <dsp:txXfrm>
        <a:off x="4102171" y="2652186"/>
        <a:ext cx="3026620" cy="87936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FBCE8-51DF-4790-B093-BBE578D1EEC4}">
      <dsp:nvSpPr>
        <dsp:cNvPr id="0" name=""/>
        <dsp:cNvSpPr/>
      </dsp:nvSpPr>
      <dsp:spPr>
        <a:xfrm>
          <a:off x="0" y="0"/>
          <a:ext cx="359901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0C6FA1-FD8B-41C0-A81E-7E3107E5C176}">
      <dsp:nvSpPr>
        <dsp:cNvPr id="0" name=""/>
        <dsp:cNvSpPr/>
      </dsp:nvSpPr>
      <dsp:spPr>
        <a:xfrm>
          <a:off x="0" y="0"/>
          <a:ext cx="431774" cy="2437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家族</a:t>
          </a:r>
          <a:endParaRPr lang="en-US" altLang="zh-CN" sz="2000" kern="120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基因</a:t>
          </a:r>
          <a:endParaRPr lang="en-US" altLang="zh-CN" sz="2000" kern="1200" smtClean="0"/>
        </a:p>
      </dsp:txBody>
      <dsp:txXfrm>
        <a:off x="0" y="0"/>
        <a:ext cx="431774" cy="2437430"/>
      </dsp:txXfrm>
    </dsp:sp>
    <dsp:sp modelId="{60DFF8AB-6792-48B5-B27E-3EE7CBD676EF}">
      <dsp:nvSpPr>
        <dsp:cNvPr id="0" name=""/>
        <dsp:cNvSpPr/>
      </dsp:nvSpPr>
      <dsp:spPr>
        <a:xfrm>
          <a:off x="485759" y="28652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捆绑形态</a:t>
          </a:r>
          <a:endParaRPr lang="en-US" altLang="zh-CN" sz="2000" kern="1200" smtClean="0"/>
        </a:p>
      </dsp:txBody>
      <dsp:txXfrm>
        <a:off x="485759" y="28652"/>
        <a:ext cx="2825229" cy="573057"/>
      </dsp:txXfrm>
    </dsp:sp>
    <dsp:sp modelId="{2042C2B3-9B43-4DC5-B52A-E2537F06A3F7}">
      <dsp:nvSpPr>
        <dsp:cNvPr id="0" name=""/>
        <dsp:cNvSpPr/>
      </dsp:nvSpPr>
      <dsp:spPr>
        <a:xfrm>
          <a:off x="431774" y="601710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0ADA23-DEE7-402E-B8A7-E3A6CF3883E0}">
      <dsp:nvSpPr>
        <dsp:cNvPr id="0" name=""/>
        <dsp:cNvSpPr/>
      </dsp:nvSpPr>
      <dsp:spPr>
        <a:xfrm>
          <a:off x="485759" y="630363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smtClean="0"/>
            <a:t>AES</a:t>
          </a:r>
          <a:r>
            <a:rPr lang="zh-CN" altLang="en-US" sz="2000" kern="1200" smtClean="0"/>
            <a:t>密钥</a:t>
          </a:r>
          <a:endParaRPr lang="zh-CN" altLang="en-US" sz="2000" kern="1200"/>
        </a:p>
      </dsp:txBody>
      <dsp:txXfrm>
        <a:off x="485759" y="630363"/>
        <a:ext cx="2825229" cy="573057"/>
      </dsp:txXfrm>
    </dsp:sp>
    <dsp:sp modelId="{E301FD8A-85BF-4C21-A1F1-76C246DAA689}">
      <dsp:nvSpPr>
        <dsp:cNvPr id="0" name=""/>
        <dsp:cNvSpPr/>
      </dsp:nvSpPr>
      <dsp:spPr>
        <a:xfrm>
          <a:off x="431774" y="1203421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4999BF-B234-4630-A72C-494A16CDB16A}">
      <dsp:nvSpPr>
        <dsp:cNvPr id="0" name=""/>
        <dsp:cNvSpPr/>
      </dsp:nvSpPr>
      <dsp:spPr>
        <a:xfrm>
          <a:off x="485759" y="1232074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远控服务器地址</a:t>
          </a:r>
          <a:endParaRPr lang="zh-CN" altLang="en-US" sz="2000" kern="1200"/>
        </a:p>
      </dsp:txBody>
      <dsp:txXfrm>
        <a:off x="485759" y="1232074"/>
        <a:ext cx="2825229" cy="573057"/>
      </dsp:txXfrm>
    </dsp:sp>
    <dsp:sp modelId="{79344CA0-816F-49B1-B42D-88D5B69261FA}">
      <dsp:nvSpPr>
        <dsp:cNvPr id="0" name=""/>
        <dsp:cNvSpPr/>
      </dsp:nvSpPr>
      <dsp:spPr>
        <a:xfrm>
          <a:off x="431774" y="1805132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C127B5-F80D-4E41-9A6B-5B1E6CD19121}">
      <dsp:nvSpPr>
        <dsp:cNvPr id="0" name=""/>
        <dsp:cNvSpPr/>
      </dsp:nvSpPr>
      <dsp:spPr>
        <a:xfrm>
          <a:off x="485759" y="1833785"/>
          <a:ext cx="2825229" cy="573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代码分布方式</a:t>
          </a:r>
          <a:endParaRPr lang="zh-CN" altLang="en-US" sz="2000" kern="1200"/>
        </a:p>
      </dsp:txBody>
      <dsp:txXfrm>
        <a:off x="485759" y="1833785"/>
        <a:ext cx="2825229" cy="573057"/>
      </dsp:txXfrm>
    </dsp:sp>
    <dsp:sp modelId="{53A932F9-E6C2-4D3B-8494-760555DCE9F1}">
      <dsp:nvSpPr>
        <dsp:cNvPr id="0" name=""/>
        <dsp:cNvSpPr/>
      </dsp:nvSpPr>
      <dsp:spPr>
        <a:xfrm>
          <a:off x="431774" y="2406843"/>
          <a:ext cx="28792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6A75B5-7F1A-46A0-BBDB-B5C779E9E272}">
      <dsp:nvSpPr>
        <dsp:cNvPr id="0" name=""/>
        <dsp:cNvSpPr/>
      </dsp:nvSpPr>
      <dsp:spPr>
        <a:xfrm>
          <a:off x="2236" y="0"/>
          <a:ext cx="2724419" cy="28803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smtClean="0"/>
            <a:t>第一代</a:t>
          </a:r>
          <a:endParaRPr lang="zh-CN" altLang="en-US" sz="1700" kern="1200"/>
        </a:p>
      </dsp:txBody>
      <dsp:txXfrm>
        <a:off x="146252" y="0"/>
        <a:ext cx="2436387" cy="288032"/>
      </dsp:txXfrm>
    </dsp:sp>
    <dsp:sp modelId="{BA7447D1-9E70-4DE8-B9D8-785E6C772334}">
      <dsp:nvSpPr>
        <dsp:cNvPr id="0" name=""/>
        <dsp:cNvSpPr/>
      </dsp:nvSpPr>
      <dsp:spPr>
        <a:xfrm>
          <a:off x="2454214" y="0"/>
          <a:ext cx="2724419" cy="28803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smtClean="0"/>
            <a:t>第二代</a:t>
          </a:r>
          <a:endParaRPr lang="zh-CN" altLang="en-US" sz="1700" kern="1200"/>
        </a:p>
      </dsp:txBody>
      <dsp:txXfrm>
        <a:off x="2598230" y="0"/>
        <a:ext cx="2436387" cy="288032"/>
      </dsp:txXfrm>
    </dsp:sp>
    <dsp:sp modelId="{1A77EC7C-72C5-4114-BDBB-4FC9C4196DCD}">
      <dsp:nvSpPr>
        <dsp:cNvPr id="0" name=""/>
        <dsp:cNvSpPr/>
      </dsp:nvSpPr>
      <dsp:spPr>
        <a:xfrm>
          <a:off x="4906191" y="0"/>
          <a:ext cx="2724419" cy="28803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smtClean="0"/>
            <a:t>第三代</a:t>
          </a:r>
          <a:endParaRPr lang="zh-CN" altLang="en-US" sz="1700" kern="1200"/>
        </a:p>
      </dsp:txBody>
      <dsp:txXfrm>
        <a:off x="5050207" y="0"/>
        <a:ext cx="2436387" cy="28803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C25FD4-14C2-4CD5-BBC0-793AE8FB50F8}">
      <dsp:nvSpPr>
        <dsp:cNvPr id="0" name=""/>
        <dsp:cNvSpPr/>
      </dsp:nvSpPr>
      <dsp:spPr>
        <a:xfrm>
          <a:off x="0" y="47718"/>
          <a:ext cx="800100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程序安装包</a:t>
          </a:r>
          <a:endParaRPr lang="zh-CN" altLang="en-US" sz="3100" kern="1200"/>
        </a:p>
      </dsp:txBody>
      <dsp:txXfrm>
        <a:off x="36296" y="84014"/>
        <a:ext cx="7928408" cy="670943"/>
      </dsp:txXfrm>
    </dsp:sp>
    <dsp:sp modelId="{7A3F1C82-7B6F-4A05-B815-8DA5060563BD}">
      <dsp:nvSpPr>
        <dsp:cNvPr id="0" name=""/>
        <dsp:cNvSpPr/>
      </dsp:nvSpPr>
      <dsp:spPr>
        <a:xfrm>
          <a:off x="0" y="791253"/>
          <a:ext cx="8001000" cy="1219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3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2400" kern="1200" smtClean="0"/>
            <a:t>安装包（</a:t>
          </a:r>
          <a:r>
            <a:rPr lang="en-US" altLang="zh-CN" sz="2400" kern="1200" err="1" smtClean="0"/>
            <a:t>sisx</a:t>
          </a:r>
          <a:r>
            <a:rPr lang="zh-CN" altLang="en-US" sz="2400" kern="1200" smtClean="0"/>
            <a:t>，</a:t>
          </a:r>
          <a:r>
            <a:rPr lang="en-US" altLang="zh-CN" sz="2400" kern="1200" err="1" smtClean="0"/>
            <a:t>apk</a:t>
          </a:r>
          <a:r>
            <a:rPr lang="zh-CN" altLang="en-US" sz="2400" kern="1200" smtClean="0"/>
            <a:t>，</a:t>
          </a:r>
          <a:r>
            <a:rPr lang="en-US" altLang="zh-CN" sz="2400" kern="1200" err="1" smtClean="0"/>
            <a:t>xap</a:t>
          </a:r>
          <a:r>
            <a:rPr lang="zh-CN" altLang="en-US" sz="2400" kern="1200" smtClean="0"/>
            <a:t>，</a:t>
          </a:r>
          <a:r>
            <a:rPr lang="en-US" altLang="zh-CN" sz="2400" kern="1200" err="1" smtClean="0"/>
            <a:t>ipa</a:t>
          </a:r>
          <a:r>
            <a:rPr lang="zh-CN" altLang="en-US" sz="2400" kern="1200" smtClean="0"/>
            <a:t>，</a:t>
          </a:r>
          <a:r>
            <a:rPr lang="en-US" altLang="zh-CN" sz="2400" kern="1200" smtClean="0"/>
            <a:t>jar</a:t>
          </a:r>
          <a:r>
            <a:rPr lang="zh-CN" altLang="en-US" sz="2400" kern="1200" smtClean="0"/>
            <a:t>）</a:t>
          </a:r>
          <a:endParaRPr lang="zh-CN" alt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2400" kern="1200" smtClean="0"/>
            <a:t>证书信息</a:t>
          </a:r>
          <a:endParaRPr lang="zh-CN" alt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2400" kern="1200" smtClean="0"/>
            <a:t>安装信息</a:t>
          </a:r>
          <a:endParaRPr lang="zh-CN" altLang="en-US" sz="2400" kern="1200"/>
        </a:p>
      </dsp:txBody>
      <dsp:txXfrm>
        <a:off x="0" y="791253"/>
        <a:ext cx="8001000" cy="1219230"/>
      </dsp:txXfrm>
    </dsp:sp>
    <dsp:sp modelId="{D66E7036-BD7F-45B5-908D-A4F4E8379139}">
      <dsp:nvSpPr>
        <dsp:cNvPr id="0" name=""/>
        <dsp:cNvSpPr/>
      </dsp:nvSpPr>
      <dsp:spPr>
        <a:xfrm>
          <a:off x="0" y="2010483"/>
          <a:ext cx="800100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程序代码</a:t>
          </a:r>
          <a:endParaRPr lang="zh-CN" altLang="en-US" sz="3100" kern="1200"/>
        </a:p>
      </dsp:txBody>
      <dsp:txXfrm>
        <a:off x="36296" y="2046779"/>
        <a:ext cx="7928408" cy="670943"/>
      </dsp:txXfrm>
    </dsp:sp>
    <dsp:sp modelId="{8542031F-3254-46A1-A0F1-07826AA14D47}">
      <dsp:nvSpPr>
        <dsp:cNvPr id="0" name=""/>
        <dsp:cNvSpPr/>
      </dsp:nvSpPr>
      <dsp:spPr>
        <a:xfrm>
          <a:off x="0" y="2754018"/>
          <a:ext cx="8001000" cy="513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3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zh-CN" sz="2400" kern="1200" dirty="0" err="1" smtClean="0"/>
            <a:t>epoc</a:t>
          </a:r>
          <a:r>
            <a:rPr lang="zh-CN" altLang="en-US" sz="2400" kern="1200" dirty="0" smtClean="0"/>
            <a:t>，</a:t>
          </a:r>
          <a:r>
            <a:rPr lang="en-US" altLang="zh-CN" sz="2400" kern="1200" dirty="0" err="1" smtClean="0"/>
            <a:t>dex</a:t>
          </a:r>
          <a:r>
            <a:rPr lang="zh-CN" altLang="en-US" sz="2400" kern="1200" dirty="0" smtClean="0"/>
            <a:t>，</a:t>
          </a:r>
          <a:r>
            <a:rPr lang="en-US" altLang="zh-CN" sz="2400" kern="1200" dirty="0" err="1" smtClean="0"/>
            <a:t>pe</a:t>
          </a:r>
          <a:r>
            <a:rPr lang="zh-CN" altLang="en-US" sz="2400" kern="1200" dirty="0" smtClean="0"/>
            <a:t>，</a:t>
          </a:r>
          <a:r>
            <a:rPr lang="en-US" altLang="zh-CN" sz="2400" kern="1200" dirty="0" err="1" smtClean="0"/>
            <a:t>mach</a:t>
          </a:r>
          <a:r>
            <a:rPr lang="en-US" altLang="zh-CN" sz="2400" kern="1200" dirty="0" smtClean="0"/>
            <a:t>-o</a:t>
          </a:r>
          <a:r>
            <a:rPr lang="zh-CN" altLang="en-US" sz="2400" kern="1200" dirty="0" smtClean="0"/>
            <a:t>，</a:t>
          </a:r>
          <a:r>
            <a:rPr lang="en-US" altLang="zh-CN" sz="2400" kern="1200" dirty="0" smtClean="0"/>
            <a:t>class</a:t>
          </a:r>
          <a:r>
            <a:rPr lang="zh-CN" altLang="en-US" sz="2400" kern="1200" dirty="0" smtClean="0"/>
            <a:t>，</a:t>
          </a:r>
          <a:r>
            <a:rPr lang="en-US" altLang="zh-CN" sz="2400" kern="1200" dirty="0" smtClean="0"/>
            <a:t>elf……</a:t>
          </a:r>
          <a:endParaRPr lang="zh-CN" altLang="en-US" sz="2400" kern="1200" dirty="0"/>
        </a:p>
      </dsp:txBody>
      <dsp:txXfrm>
        <a:off x="0" y="2754018"/>
        <a:ext cx="8001000" cy="513360"/>
      </dsp:txXfrm>
    </dsp:sp>
    <dsp:sp modelId="{B49D4F56-A5B1-4C21-9907-719C39E7C16F}">
      <dsp:nvSpPr>
        <dsp:cNvPr id="0" name=""/>
        <dsp:cNvSpPr/>
      </dsp:nvSpPr>
      <dsp:spPr>
        <a:xfrm>
          <a:off x="0" y="3267378"/>
          <a:ext cx="800100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smtClean="0"/>
            <a:t>程序资源</a:t>
          </a:r>
          <a:endParaRPr lang="zh-CN" altLang="en-US" sz="3100" kern="1200"/>
        </a:p>
      </dsp:txBody>
      <dsp:txXfrm>
        <a:off x="36296" y="3303674"/>
        <a:ext cx="7928408" cy="670943"/>
      </dsp:txXfrm>
    </dsp:sp>
    <dsp:sp modelId="{12C61371-98C9-4838-BEE0-6A869E76B468}">
      <dsp:nvSpPr>
        <dsp:cNvPr id="0" name=""/>
        <dsp:cNvSpPr/>
      </dsp:nvSpPr>
      <dsp:spPr>
        <a:xfrm>
          <a:off x="0" y="4010913"/>
          <a:ext cx="8001000" cy="8181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3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2400" kern="1200" smtClean="0"/>
            <a:t>网络</a:t>
          </a:r>
          <a:r>
            <a:rPr lang="en-US" altLang="zh-CN" sz="2400" kern="1200" smtClean="0"/>
            <a:t>URL</a:t>
          </a:r>
          <a:endParaRPr lang="zh-CN" alt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2400" kern="1200" smtClean="0"/>
            <a:t>关键数据</a:t>
          </a:r>
          <a:endParaRPr lang="zh-CN" altLang="en-US" sz="2400" kern="1200"/>
        </a:p>
      </dsp:txBody>
      <dsp:txXfrm>
        <a:off x="0" y="4010913"/>
        <a:ext cx="8001000" cy="8181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1DC6A3-11C4-4B24-99A4-1D07020C9763}" type="datetimeFigureOut">
              <a:rPr lang="zh-CN" altLang="en-US" smtClean="0"/>
              <a:pPr/>
              <a:t>12-7-5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0539D8-7120-4C08-932A-F6822A7255F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8044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="0"/>
            </a:lvl1pPr>
          </a:lstStyle>
          <a:p>
            <a:endParaRPr lang="en-US" altLang="zh-CN"/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 altLang="zh-CN"/>
          </a:p>
        </p:txBody>
      </p:sp>
      <p:sp>
        <p:nvSpPr>
          <p:cNvPr id="1044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4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44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="0"/>
            </a:lvl1pPr>
          </a:lstStyle>
          <a:p>
            <a:endParaRPr lang="en-US" altLang="zh-CN"/>
          </a:p>
        </p:txBody>
      </p:sp>
      <p:sp>
        <p:nvSpPr>
          <p:cNvPr id="1044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fld id="{59422AA0-201A-421B-B1C9-60A980FF08E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66530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422AA0-201A-421B-B1C9-60A980FF08E8}" type="slidenum">
              <a:rPr lang="en-US" altLang="zh-CN" smtClean="0"/>
              <a:pPr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27311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422AA0-201A-421B-B1C9-60A980FF08E8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59683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zh-CN" altLang="en-US" dirty="0" smtClean="0"/>
              <a:t>安天在</a:t>
            </a:r>
            <a:r>
              <a:rPr lang="en-US" altLang="zh-CN" dirty="0" smtClean="0"/>
              <a:t>VDS</a:t>
            </a:r>
            <a:r>
              <a:rPr lang="zh-CN" altLang="en-US" dirty="0" smtClean="0"/>
              <a:t>相关领域已经有超过十年的历史，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点击</a:t>
            </a:r>
            <a:r>
              <a:rPr lang="en-US" altLang="zh-CN" dirty="0" smtClean="0"/>
              <a:t>】</a:t>
            </a:r>
            <a:r>
              <a:rPr lang="zh-CN" altLang="en-US" dirty="0" smtClean="0"/>
              <a:t>在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年，安天就开始自主研发，用于网络设备的反病毒引擎，</a:t>
            </a:r>
            <a:endParaRPr lang="en-US" altLang="zh-CN" dirty="0" smtClean="0"/>
          </a:p>
          <a:p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点击</a:t>
            </a:r>
            <a:r>
              <a:rPr lang="en-US" altLang="zh-CN" dirty="0" smtClean="0"/>
              <a:t>】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在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2002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年初，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安天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开始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进行网络侧的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网络病毒监控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相关研究和探索，并在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2002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年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月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Xcon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大会上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做了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基于网络流和包的病毒检测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、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的技术报告。</a:t>
            </a:r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点击</a:t>
            </a:r>
            <a:r>
              <a:rPr lang="en-US" altLang="zh-CN" dirty="0" smtClean="0"/>
              <a:t>】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同年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月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18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日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安天和哈尔滨工业大学共同研发的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P-A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平台在教育科研网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、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黑龙江主节点上线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此后，该设备在口令蠕虫等重大疫情的捕获中表现出了良好的能力。</a:t>
            </a:r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422AA0-201A-421B-B1C9-60A980FF08E8}" type="slidenum">
              <a:rPr lang="en-US" altLang="zh-CN" smtClean="0"/>
              <a:pPr/>
              <a:t>27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33960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zh-CN" altLang="en-US" dirty="0" smtClean="0"/>
              <a:t>安天在</a:t>
            </a:r>
            <a:r>
              <a:rPr lang="en-US" altLang="zh-CN" dirty="0" smtClean="0"/>
              <a:t>VDS</a:t>
            </a:r>
            <a:r>
              <a:rPr lang="zh-CN" altLang="en-US" dirty="0" smtClean="0"/>
              <a:t>相关领域已经有超过十年的历史，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点击</a:t>
            </a:r>
            <a:r>
              <a:rPr lang="en-US" altLang="zh-CN" dirty="0" smtClean="0"/>
              <a:t>】</a:t>
            </a:r>
            <a:r>
              <a:rPr lang="zh-CN" altLang="en-US" dirty="0" smtClean="0"/>
              <a:t>在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年，安天就开始自主研发，用于网络设备的反病毒引擎，</a:t>
            </a:r>
            <a:endParaRPr lang="en-US" altLang="zh-CN" dirty="0" smtClean="0"/>
          </a:p>
          <a:p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点击</a:t>
            </a:r>
            <a:r>
              <a:rPr lang="en-US" altLang="zh-CN" dirty="0" smtClean="0"/>
              <a:t>】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在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2002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年初，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安天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开始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进行网络侧的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网络病毒监控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相关研究和探索，并在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2002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年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月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Xcon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大会上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做了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基于网络流和包的病毒检测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、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的技术报告。</a:t>
            </a:r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点击</a:t>
            </a:r>
            <a:r>
              <a:rPr lang="en-US" altLang="zh-CN" dirty="0" smtClean="0"/>
              <a:t>】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同年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月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18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日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安天和哈尔滨工业大学共同研发的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P-A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平台在教育科研网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、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黑龙江主节点上线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此后，该设备在口令蠕虫等重大疫情的捕获中表现出了良好的能力。</a:t>
            </a:r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422AA0-201A-421B-B1C9-60A980FF08E8}" type="slidenum">
              <a:rPr lang="en-US" altLang="zh-CN" smtClean="0"/>
              <a:pPr/>
              <a:t>28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33960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zh-CN" altLang="en-US" dirty="0" smtClean="0"/>
              <a:t>安天在</a:t>
            </a:r>
            <a:r>
              <a:rPr lang="en-US" altLang="zh-CN" dirty="0" smtClean="0"/>
              <a:t>VDS</a:t>
            </a:r>
            <a:r>
              <a:rPr lang="zh-CN" altLang="en-US" dirty="0" smtClean="0"/>
              <a:t>相关领域已经有超过十年的历史，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点击</a:t>
            </a:r>
            <a:r>
              <a:rPr lang="en-US" altLang="zh-CN" dirty="0" smtClean="0"/>
              <a:t>】</a:t>
            </a:r>
            <a:r>
              <a:rPr lang="zh-CN" altLang="en-US" dirty="0" smtClean="0"/>
              <a:t>在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年，安天就开始自主研发，用于网络设备的反病毒引擎，</a:t>
            </a:r>
            <a:endParaRPr lang="en-US" altLang="zh-CN" dirty="0" smtClean="0"/>
          </a:p>
          <a:p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点击</a:t>
            </a:r>
            <a:r>
              <a:rPr lang="en-US" altLang="zh-CN" dirty="0" smtClean="0"/>
              <a:t>】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在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2002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年初，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安天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开始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进行网络侧的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网络病毒监控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相关研究和探索，并在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2002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年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月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Xcon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大会上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做了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基于网络流和包的病毒检测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、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的技术报告。</a:t>
            </a:r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点击</a:t>
            </a:r>
            <a:r>
              <a:rPr lang="en-US" altLang="zh-CN" dirty="0" smtClean="0"/>
              <a:t>】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同年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月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18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日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安天和哈尔滨工业大学共同研发的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P-A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平台在教育科研网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、</a:t>
            </a:r>
            <a:r>
              <a:rPr lang="zh-CN" altLang="zh-CN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黑龙江主节点上线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，</a:t>
            </a:r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此后，该设备在口令蠕虫等重大疫情的捕获中表现出了良好的能力。</a:t>
            </a:r>
            <a:endParaRPr lang="en-US" altLang="zh-CN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422AA0-201A-421B-B1C9-60A980FF08E8}" type="slidenum">
              <a:rPr lang="en-US" altLang="zh-CN" smtClean="0"/>
              <a:pPr/>
              <a:t>29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33960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http://www.antiy.com</a:t>
            </a:r>
            <a:br>
              <a:rPr lang="en-US" altLang="zh-CN" smtClean="0"/>
            </a:br>
            <a:r>
              <a:rPr lang="en-US" altLang="zh-CN" smtClean="0"/>
              <a:t>tompan@antiy.com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422AA0-201A-421B-B1C9-60A980FF08E8}" type="slidenum">
              <a:rPr lang="en-US" altLang="zh-CN" smtClean="0"/>
              <a:pPr/>
              <a:t>32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63554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6.png"/><Relationship Id="rId1" Type="http://schemas.openxmlformats.org/officeDocument/2006/relationships/vmlDrawing" Target="../drawings/vmlDrawing1.v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3212976"/>
            <a:ext cx="8339138" cy="59702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688"/>
            <a:ext cx="9144000" cy="43393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7825680" cy="864096"/>
          </a:xfrm>
          <a:effectLst>
            <a:reflection blurRad="6350" stA="52000" endA="300" endPos="35000" dir="5400000" sy="-100000" algn="bl" rotWithShape="0"/>
          </a:effectLst>
        </p:spPr>
        <p:txBody>
          <a:bodyPr/>
          <a:lstStyle>
            <a:lvl1pPr algn="l">
              <a:defRPr sz="3200"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www.antiy.com</a:t>
            </a:r>
            <a:endParaRPr lang="en-US" altLang="zh-CN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对象 6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4129490119"/>
              </p:ext>
            </p:extLst>
          </p:nvPr>
        </p:nvGraphicFramePr>
        <p:xfrm>
          <a:off x="5220071" y="1"/>
          <a:ext cx="3265987" cy="3903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7" name="Image" r:id="rId3" imgW="1606027" imgH="1615306" progId="">
                  <p:embed/>
                </p:oleObj>
              </mc:Choice>
              <mc:Fallback>
                <p:oleObj name="Image" r:id="rId3" imgW="1606027" imgH="1615306" progId="">
                  <p:embed/>
                  <p:pic>
                    <p:nvPicPr>
                      <p:cNvPr id="0" name="Picture 5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20071" y="1"/>
                        <a:ext cx="3265987" cy="390325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29"/>
          <p:cNvSpPr>
            <a:spLocks noChangeArrowheads="1"/>
          </p:cNvSpPr>
          <p:nvPr userDrawn="1"/>
        </p:nvSpPr>
        <p:spPr bwMode="gray">
          <a:xfrm>
            <a:off x="263525" y="3903252"/>
            <a:ext cx="8618538" cy="838200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tint val="63529"/>
                  <a:invGamma/>
                </a:schemeClr>
              </a:gs>
              <a:gs pos="50000">
                <a:schemeClr val="accent1"/>
              </a:gs>
              <a:gs pos="100000">
                <a:schemeClr val="accent1">
                  <a:gamma/>
                  <a:tint val="63529"/>
                  <a:invGamma/>
                </a:scheme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0" name="Group 35"/>
          <p:cNvGrpSpPr>
            <a:grpSpLocks/>
          </p:cNvGrpSpPr>
          <p:nvPr userDrawn="1"/>
        </p:nvGrpSpPr>
        <p:grpSpPr bwMode="auto">
          <a:xfrm flipH="1">
            <a:off x="-3175" y="3903252"/>
            <a:ext cx="533400" cy="838200"/>
            <a:chOff x="0" y="1584"/>
            <a:chExt cx="864" cy="1296"/>
          </a:xfrm>
        </p:grpSpPr>
        <p:sp>
          <p:nvSpPr>
            <p:cNvPr id="11" name="Rectangle 32"/>
            <p:cNvSpPr>
              <a:spLocks noChangeArrowheads="1"/>
            </p:cNvSpPr>
            <p:nvPr userDrawn="1"/>
          </p:nvSpPr>
          <p:spPr bwMode="gray">
            <a:xfrm>
              <a:off x="0" y="2448"/>
              <a:ext cx="432" cy="432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" name="Rectangle 33"/>
            <p:cNvSpPr>
              <a:spLocks noChangeArrowheads="1"/>
            </p:cNvSpPr>
            <p:nvPr userDrawn="1"/>
          </p:nvSpPr>
          <p:spPr bwMode="gray">
            <a:xfrm>
              <a:off x="0" y="1584"/>
              <a:ext cx="432" cy="432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Rectangle 34"/>
            <p:cNvSpPr>
              <a:spLocks noChangeArrowheads="1"/>
            </p:cNvSpPr>
            <p:nvPr userDrawn="1"/>
          </p:nvSpPr>
          <p:spPr bwMode="gray">
            <a:xfrm>
              <a:off x="432" y="2016"/>
              <a:ext cx="432" cy="432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4" name="Group 36"/>
          <p:cNvGrpSpPr>
            <a:grpSpLocks/>
          </p:cNvGrpSpPr>
          <p:nvPr userDrawn="1"/>
        </p:nvGrpSpPr>
        <p:grpSpPr bwMode="auto">
          <a:xfrm>
            <a:off x="8615363" y="3928900"/>
            <a:ext cx="533400" cy="838200"/>
            <a:chOff x="0" y="1584"/>
            <a:chExt cx="864" cy="1296"/>
          </a:xfrm>
        </p:grpSpPr>
        <p:sp>
          <p:nvSpPr>
            <p:cNvPr id="15" name="Rectangle 37"/>
            <p:cNvSpPr>
              <a:spLocks noChangeArrowheads="1"/>
            </p:cNvSpPr>
            <p:nvPr userDrawn="1"/>
          </p:nvSpPr>
          <p:spPr bwMode="gray">
            <a:xfrm>
              <a:off x="0" y="2448"/>
              <a:ext cx="432" cy="432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" name="Rectangle 38"/>
            <p:cNvSpPr>
              <a:spLocks noChangeArrowheads="1"/>
            </p:cNvSpPr>
            <p:nvPr userDrawn="1"/>
          </p:nvSpPr>
          <p:spPr bwMode="gray">
            <a:xfrm>
              <a:off x="0" y="1584"/>
              <a:ext cx="432" cy="432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" name="Rectangle 39"/>
            <p:cNvSpPr>
              <a:spLocks noChangeArrowheads="1"/>
            </p:cNvSpPr>
            <p:nvPr userDrawn="1"/>
          </p:nvSpPr>
          <p:spPr bwMode="gray">
            <a:xfrm>
              <a:off x="432" y="2016"/>
              <a:ext cx="432" cy="432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6275" y="3952292"/>
            <a:ext cx="7772400" cy="79208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www.antiy.com</a:t>
            </a:r>
            <a:endParaRPr lang="en-US" altLang="zh-CN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400" y="609600"/>
            <a:ext cx="6781800" cy="6096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1524000"/>
            <a:ext cx="8001000" cy="4876800"/>
          </a:xfrm>
        </p:spPr>
        <p:txBody>
          <a:bodyPr/>
          <a:lstStyle/>
          <a:p>
            <a:r>
              <a:rPr lang="zh-CN" altLang="en-US" smtClean="0"/>
              <a:t>单击图标添加表格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3657600" y="6461125"/>
            <a:ext cx="2133600" cy="244475"/>
          </a:xfrm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altLang="zh-CN" smtClean="0"/>
              <a:t>www.antiy.com</a:t>
            </a:r>
          </a:p>
          <a:p>
            <a:endParaRPr lang="en-US" altLang="zh-CN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Relationship Id="rId8" Type="http://schemas.openxmlformats.org/officeDocument/2006/relationships/image" Target="../media/image2.png"/><Relationship Id="rId9" Type="http://schemas.openxmlformats.org/officeDocument/2006/relationships/image" Target="../media/image3.png"/><Relationship Id="rId1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800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800" y="3050680"/>
            <a:ext cx="4468200" cy="3816424"/>
          </a:xfrm>
          <a:prstGeom prst="rect">
            <a:avLst/>
          </a:prstGeom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107504" y="155104"/>
            <a:ext cx="6781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单击此处编辑母版标题样式</a:t>
            </a:r>
            <a:endParaRPr lang="en-US" altLang="zh-CN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685800" y="1524000"/>
            <a:ext cx="80010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altLang="zh-CN" dirty="0" smtClean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89240"/>
            <a:ext cx="9144000" cy="1277864"/>
          </a:xfrm>
          <a:prstGeom prst="rect">
            <a:avLst/>
          </a:prstGeom>
        </p:spPr>
      </p:pic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3657600" y="6461125"/>
            <a:ext cx="523488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0">
                <a:solidFill>
                  <a:srgbClr val="000000"/>
                </a:solidFill>
                <a:latin typeface="+mn-lt"/>
                <a:ea typeface="宋体" charset="-122"/>
              </a:defRPr>
            </a:lvl1pPr>
          </a:lstStyle>
          <a:p>
            <a:r>
              <a:rPr lang="en-US" altLang="zh-CN" smtClean="0"/>
              <a:t>www.antiy.com</a:t>
            </a:r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6093296"/>
            <a:ext cx="1824447" cy="51017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60" r:id="rId5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v"/>
        <a:defRPr sz="2800" b="1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800">
          <a:solidFill>
            <a:schemeClr val="tx1"/>
          </a:solidFill>
          <a:latin typeface="Arial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Arial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4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3.xml"/><Relationship Id="rId12" Type="http://schemas.openxmlformats.org/officeDocument/2006/relationships/diagramColors" Target="../diagrams/colors3.xml"/><Relationship Id="rId13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diagramData" Target="../diagrams/data3.xml"/><Relationship Id="rId10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5.xml"/><Relationship Id="rId12" Type="http://schemas.microsoft.com/office/2007/relationships/diagramDrawing" Target="../diagrams/drawing5.xml"/><Relationship Id="rId13" Type="http://schemas.openxmlformats.org/officeDocument/2006/relationships/image" Target="../media/image10.png"/><Relationship Id="rId1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7" Type="http://schemas.openxmlformats.org/officeDocument/2006/relationships/image" Target="../media/image9.png"/><Relationship Id="rId8" Type="http://schemas.openxmlformats.org/officeDocument/2006/relationships/diagramData" Target="../diagrams/data5.xml"/><Relationship Id="rId9" Type="http://schemas.openxmlformats.org/officeDocument/2006/relationships/diagramLayout" Target="../diagrams/layout5.xml"/><Relationship Id="rId10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7.xml"/><Relationship Id="rId12" Type="http://schemas.openxmlformats.org/officeDocument/2006/relationships/diagramColors" Target="../diagrams/colors7.xml"/><Relationship Id="rId13" Type="http://schemas.microsoft.com/office/2007/relationships/diagramDrawing" Target="../diagrams/drawing7.xml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diagramData" Target="../diagrams/data6.xml"/><Relationship Id="rId4" Type="http://schemas.openxmlformats.org/officeDocument/2006/relationships/diagramLayout" Target="../diagrams/layout6.xml"/><Relationship Id="rId5" Type="http://schemas.openxmlformats.org/officeDocument/2006/relationships/diagramQuickStyle" Target="../diagrams/quickStyle6.xml"/><Relationship Id="rId6" Type="http://schemas.openxmlformats.org/officeDocument/2006/relationships/diagramColors" Target="../diagrams/colors6.xml"/><Relationship Id="rId7" Type="http://schemas.microsoft.com/office/2007/relationships/diagramDrawing" Target="../diagrams/drawing6.xml"/><Relationship Id="rId8" Type="http://schemas.openxmlformats.org/officeDocument/2006/relationships/image" Target="../media/image12.png"/><Relationship Id="rId9" Type="http://schemas.openxmlformats.org/officeDocument/2006/relationships/diagramData" Target="../diagrams/data7.xml"/><Relationship Id="rId10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Relationship Id="rId7" Type="http://schemas.openxmlformats.org/officeDocument/2006/relationships/image" Target="../media/image9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25239" y="1988840"/>
            <a:ext cx="7619169" cy="1152128"/>
          </a:xfrm>
          <a:effectLst>
            <a:outerShdw blurRad="50800" dist="38100" algn="l" rotWithShape="0">
              <a:prstClr val="black">
                <a:alpha val="40000"/>
              </a:prstClr>
            </a:outerShdw>
            <a:reflection blurRad="6350" stA="61000" endPos="38000" dir="5400000" sy="-100000" algn="bl" rotWithShape="0"/>
          </a:effectLst>
        </p:spPr>
        <p:txBody>
          <a:bodyPr/>
          <a:lstStyle/>
          <a:p>
            <a:r>
              <a:rPr lang="zh-CN" altLang="en-US" sz="4800" smtClean="0"/>
              <a:t>移动恶意代码的关联与追踪</a:t>
            </a:r>
            <a:endParaRPr lang="en-US" altLang="zh-CN" sz="4800"/>
          </a:p>
        </p:txBody>
      </p:sp>
      <p:sp>
        <p:nvSpPr>
          <p:cNvPr id="100357" name="Rectangle 5"/>
          <p:cNvSpPr>
            <a:spLocks noGrp="1" noChangeArrowheads="1"/>
          </p:cNvSpPr>
          <p:nvPr>
            <p:ph type="subTitle" idx="4294967295"/>
          </p:nvPr>
        </p:nvSpPr>
        <p:spPr>
          <a:xfrm>
            <a:off x="-36512" y="5445224"/>
            <a:ext cx="9180512" cy="1080120"/>
          </a:xfrm>
        </p:spPr>
        <p:txBody>
          <a:bodyPr/>
          <a:lstStyle/>
          <a:p>
            <a:pPr marL="0" indent="0" algn="ctr">
              <a:buNone/>
            </a:pPr>
            <a:r>
              <a:rPr lang="zh-CN" altLang="en-US" sz="4000" smtClean="0">
                <a:solidFill>
                  <a:srgbClr val="00B0F0"/>
                </a:solidFill>
                <a:latin typeface="+mn-lt"/>
                <a:ea typeface="+mj-ea"/>
              </a:rPr>
              <a:t>安天实验室 </a:t>
            </a:r>
            <a:endParaRPr lang="en-US" altLang="zh-CN" sz="4000" smtClean="0">
              <a:solidFill>
                <a:srgbClr val="00B0F0"/>
              </a:solidFill>
              <a:latin typeface="+mn-lt"/>
              <a:ea typeface="+mj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88640"/>
            <a:ext cx="2066565" cy="5778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移动恶意代码的关联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335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移动恶意代码的典型形态的层次</a:t>
            </a:r>
            <a:endParaRPr lang="zh-CN" altLang="en-US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7451460"/>
              </p:ext>
            </p:extLst>
          </p:nvPr>
        </p:nvGraphicFramePr>
        <p:xfrm>
          <a:off x="685800" y="1524000"/>
          <a:ext cx="80010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1778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移动恶意</a:t>
            </a:r>
            <a:r>
              <a:rPr lang="zh-CN" altLang="en-US" smtClean="0"/>
              <a:t>代码的关联</a:t>
            </a:r>
            <a:r>
              <a:rPr lang="en-US" altLang="zh-CN" smtClean="0"/>
              <a:t>——</a:t>
            </a:r>
            <a:r>
              <a:rPr lang="zh-CN" altLang="en-US"/>
              <a:t>安装</a:t>
            </a:r>
            <a:r>
              <a:rPr lang="zh-CN" altLang="en-US" smtClean="0"/>
              <a:t>级别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11560" y="1124744"/>
            <a:ext cx="8001000" cy="4876800"/>
          </a:xfrm>
        </p:spPr>
        <p:txBody>
          <a:bodyPr/>
          <a:lstStyle/>
          <a:p>
            <a:r>
              <a:rPr lang="en-US" altLang="zh-CN" smtClean="0"/>
              <a:t>Trojan/Symbian.CReadMe.a[pay]</a:t>
            </a:r>
            <a:endParaRPr lang="zh-CN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831" y="2588109"/>
            <a:ext cx="2122121" cy="1993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5472" y="2564904"/>
            <a:ext cx="2098856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 bwMode="auto">
          <a:xfrm>
            <a:off x="323528" y="1844824"/>
            <a:ext cx="1368152" cy="4320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mtClean="0"/>
              <a:t>正常应用节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323528" y="2283227"/>
            <a:ext cx="1368152" cy="4320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恶意捆绑节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1709798"/>
            <a:ext cx="2705751" cy="824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700808"/>
            <a:ext cx="2664296" cy="77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969" y="4653136"/>
            <a:ext cx="2278071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9558" y="4659668"/>
            <a:ext cx="2278071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6809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移动恶意</a:t>
            </a:r>
            <a:r>
              <a:rPr lang="zh-CN" altLang="en-US" smtClean="0"/>
              <a:t>代码的关联</a:t>
            </a:r>
            <a:r>
              <a:rPr lang="en-US" altLang="zh-CN" smtClean="0"/>
              <a:t>——</a:t>
            </a:r>
            <a:r>
              <a:rPr lang="zh-CN" altLang="en-US"/>
              <a:t>代码</a:t>
            </a:r>
            <a:r>
              <a:rPr lang="zh-CN" altLang="en-US" smtClean="0"/>
              <a:t>级别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11560" y="1124744"/>
            <a:ext cx="8001000" cy="4876800"/>
          </a:xfrm>
        </p:spPr>
        <p:txBody>
          <a:bodyPr/>
          <a:lstStyle/>
          <a:p>
            <a:r>
              <a:rPr lang="en-US" altLang="zh-CN" smtClean="0"/>
              <a:t>Trojan/Android.FakeInst.b[pay</a:t>
            </a:r>
            <a:r>
              <a:rPr lang="en-US" altLang="zh-CN"/>
              <a:t>,</a:t>
            </a:r>
            <a:r>
              <a:rPr lang="en-US" altLang="zh-CN" smtClean="0"/>
              <a:t>fra]</a:t>
            </a:r>
            <a:endParaRPr lang="zh-CN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772816"/>
            <a:ext cx="1936151" cy="4774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3" y="1772816"/>
            <a:ext cx="1957492" cy="47894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矩形 4"/>
          <p:cNvSpPr/>
          <p:nvPr/>
        </p:nvSpPr>
        <p:spPr bwMode="auto">
          <a:xfrm>
            <a:off x="827584" y="1772816"/>
            <a:ext cx="4384423" cy="11521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矩形标注 5"/>
          <p:cNvSpPr/>
          <p:nvPr/>
        </p:nvSpPr>
        <p:spPr bwMode="auto">
          <a:xfrm>
            <a:off x="5796136" y="1916832"/>
            <a:ext cx="2736304" cy="1008112"/>
          </a:xfrm>
          <a:prstGeom prst="wedgeRectCallout">
            <a:avLst>
              <a:gd name="adj1" fmla="val -63819"/>
              <a:gd name="adj2" fmla="val -2426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mtClean="0"/>
              <a:t>代码进行了符号级别混淆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矩形标注 15"/>
          <p:cNvSpPr/>
          <p:nvPr/>
        </p:nvSpPr>
        <p:spPr bwMode="auto">
          <a:xfrm>
            <a:off x="5796136" y="5157192"/>
            <a:ext cx="2736304" cy="1008112"/>
          </a:xfrm>
          <a:prstGeom prst="wedgeRectCallout">
            <a:avLst>
              <a:gd name="adj1" fmla="val -63819"/>
              <a:gd name="adj2" fmla="val -2426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代码流程级别</a:t>
            </a:r>
          </a:p>
        </p:txBody>
      </p:sp>
    </p:spTree>
    <p:extLst>
      <p:ext uri="{BB962C8B-B14F-4D97-AF65-F5344CB8AC3E}">
        <p14:creationId xmlns:p14="http://schemas.microsoft.com/office/powerpoint/2010/main" val="221266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移动恶意</a:t>
            </a:r>
            <a:r>
              <a:rPr lang="zh-CN" altLang="en-US" smtClean="0"/>
              <a:t>代码的关联</a:t>
            </a:r>
            <a:r>
              <a:rPr lang="en-US" altLang="zh-CN" smtClean="0"/>
              <a:t>——</a:t>
            </a:r>
            <a:r>
              <a:rPr lang="zh-CN" altLang="en-US"/>
              <a:t>代码</a:t>
            </a:r>
            <a:r>
              <a:rPr lang="zh-CN" altLang="en-US" smtClean="0"/>
              <a:t>级别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11560" y="1124744"/>
            <a:ext cx="8001000" cy="4876800"/>
          </a:xfrm>
        </p:spPr>
        <p:txBody>
          <a:bodyPr/>
          <a:lstStyle/>
          <a:p>
            <a:r>
              <a:rPr lang="en-US" altLang="zh-CN" smtClean="0"/>
              <a:t>Trojan/Android.FakeInst.b[pay</a:t>
            </a:r>
            <a:r>
              <a:rPr lang="en-US" altLang="zh-CN"/>
              <a:t>,</a:t>
            </a:r>
            <a:r>
              <a:rPr lang="en-US" altLang="zh-CN" smtClean="0"/>
              <a:t>fra]</a:t>
            </a:r>
            <a:endParaRPr lang="zh-CN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772816"/>
            <a:ext cx="1936151" cy="4774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3" y="1772816"/>
            <a:ext cx="1957492" cy="47894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矩形 4"/>
          <p:cNvSpPr/>
          <p:nvPr/>
        </p:nvSpPr>
        <p:spPr bwMode="auto">
          <a:xfrm>
            <a:off x="827584" y="1772816"/>
            <a:ext cx="4384423" cy="11521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矩形标注 15"/>
          <p:cNvSpPr/>
          <p:nvPr/>
        </p:nvSpPr>
        <p:spPr bwMode="auto">
          <a:xfrm>
            <a:off x="5868144" y="1916832"/>
            <a:ext cx="2736304" cy="1008112"/>
          </a:xfrm>
          <a:prstGeom prst="wedgeRectCallout">
            <a:avLst>
              <a:gd name="adj1" fmla="val -63819"/>
              <a:gd name="adj2" fmla="val -2426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代码级别的关联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34302"/>
            <a:ext cx="4277985" cy="51236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734302"/>
            <a:ext cx="3392685" cy="5145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2984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移动恶意</a:t>
            </a:r>
            <a:r>
              <a:rPr lang="zh-CN" altLang="en-US" smtClean="0"/>
              <a:t>代码的关联</a:t>
            </a:r>
            <a:r>
              <a:rPr lang="en-US" altLang="zh-CN" smtClean="0"/>
              <a:t>——</a:t>
            </a:r>
            <a:r>
              <a:rPr lang="zh-CN" altLang="en-US"/>
              <a:t>代码</a:t>
            </a:r>
            <a:r>
              <a:rPr lang="zh-CN" altLang="en-US" smtClean="0"/>
              <a:t>级别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11560" y="1124744"/>
            <a:ext cx="8001000" cy="4876800"/>
          </a:xfrm>
        </p:spPr>
        <p:txBody>
          <a:bodyPr/>
          <a:lstStyle/>
          <a:p>
            <a:r>
              <a:rPr lang="en-US" altLang="zh-CN" smtClean="0"/>
              <a:t>Trojan/Android.FakeInst.b[pay</a:t>
            </a:r>
            <a:r>
              <a:rPr lang="en-US" altLang="zh-CN"/>
              <a:t>,</a:t>
            </a:r>
            <a:r>
              <a:rPr lang="en-US" altLang="zh-CN" smtClean="0"/>
              <a:t>fra]</a:t>
            </a:r>
            <a:endParaRPr lang="zh-CN" altLang="en-US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5" y="1916832"/>
            <a:ext cx="8675077" cy="424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矩形标注 15"/>
          <p:cNvSpPr/>
          <p:nvPr/>
        </p:nvSpPr>
        <p:spPr bwMode="auto">
          <a:xfrm>
            <a:off x="7236296" y="6093296"/>
            <a:ext cx="1656184" cy="648072"/>
          </a:xfrm>
          <a:prstGeom prst="wedgeRectCallout">
            <a:avLst>
              <a:gd name="adj1" fmla="val -82543"/>
              <a:gd name="adj2" fmla="val -64748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代码级别关联</a:t>
            </a:r>
          </a:p>
        </p:txBody>
      </p:sp>
    </p:spTree>
    <p:extLst>
      <p:ext uri="{BB962C8B-B14F-4D97-AF65-F5344CB8AC3E}">
        <p14:creationId xmlns:p14="http://schemas.microsoft.com/office/powerpoint/2010/main" val="3123354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移动恶意</a:t>
            </a:r>
            <a:r>
              <a:rPr lang="zh-CN" altLang="en-US" dirty="0" smtClean="0"/>
              <a:t>代码的关联</a:t>
            </a:r>
            <a:r>
              <a:rPr lang="en-US" altLang="zh-CN" dirty="0" smtClean="0"/>
              <a:t>——</a:t>
            </a:r>
            <a:r>
              <a:rPr lang="zh-CN" altLang="en-US" dirty="0"/>
              <a:t>代码</a:t>
            </a:r>
            <a:r>
              <a:rPr lang="zh-CN" altLang="en-US" dirty="0" smtClean="0"/>
              <a:t>级别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11560" y="1124744"/>
            <a:ext cx="8001000" cy="4876800"/>
          </a:xfrm>
        </p:spPr>
        <p:txBody>
          <a:bodyPr/>
          <a:lstStyle/>
          <a:p>
            <a:r>
              <a:rPr lang="en-US" altLang="zh-CN" dirty="0" smtClean="0"/>
              <a:t>Trojan/</a:t>
            </a:r>
            <a:r>
              <a:rPr lang="en-US" altLang="zh-CN" dirty="0" err="1" smtClean="0"/>
              <a:t>Android.FakeInst.b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pay</a:t>
            </a:r>
            <a:r>
              <a:rPr lang="en-US" altLang="zh-CN" dirty="0" err="1"/>
              <a:t>,</a:t>
            </a:r>
            <a:r>
              <a:rPr lang="en-US" altLang="zh-CN" dirty="0" err="1" smtClean="0"/>
              <a:t>fra</a:t>
            </a:r>
            <a:r>
              <a:rPr lang="en-US" altLang="zh-CN" dirty="0" smtClean="0"/>
              <a:t>]</a:t>
            </a:r>
            <a:endParaRPr lang="zh-CN" alt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5" y="1916832"/>
            <a:ext cx="8675077" cy="424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矩形标注 15"/>
          <p:cNvSpPr/>
          <p:nvPr/>
        </p:nvSpPr>
        <p:spPr bwMode="auto">
          <a:xfrm>
            <a:off x="7236296" y="6093296"/>
            <a:ext cx="1656184" cy="648072"/>
          </a:xfrm>
          <a:prstGeom prst="wedgeRectCallout">
            <a:avLst>
              <a:gd name="adj1" fmla="val -82543"/>
              <a:gd name="adj2" fmla="val -64748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代码级别关联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zh-CN" dirty="0" smtClean="0"/>
              <a:t>（</a:t>
            </a:r>
            <a:r>
              <a:rPr lang="zh-CN" altLang="en-US" dirty="0" smtClean="0"/>
              <a:t>预处理之后）</a:t>
            </a:r>
            <a:endParaRPr kumimoji="0" lang="zh-CN" alt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611560" y="1844824"/>
            <a:ext cx="3312368" cy="2376264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5436096" y="1844824"/>
            <a:ext cx="3312368" cy="2376264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539552" y="5085184"/>
            <a:ext cx="3312368" cy="1080120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5508104" y="5157192"/>
            <a:ext cx="3312368" cy="1008112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不等于 10"/>
          <p:cNvSpPr/>
          <p:nvPr/>
        </p:nvSpPr>
        <p:spPr bwMode="auto">
          <a:xfrm>
            <a:off x="4139952" y="2780928"/>
            <a:ext cx="936104" cy="504056"/>
          </a:xfrm>
          <a:prstGeom prst="mathNotEqual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等于 11"/>
          <p:cNvSpPr/>
          <p:nvPr/>
        </p:nvSpPr>
        <p:spPr bwMode="auto">
          <a:xfrm>
            <a:off x="4139952" y="5373216"/>
            <a:ext cx="864096" cy="432048"/>
          </a:xfrm>
          <a:prstGeom prst="mathEqual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09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移动恶意代码的关联</a:t>
            </a:r>
            <a:r>
              <a:rPr lang="en-US" altLang="zh-CN" dirty="0"/>
              <a:t>—</a:t>
            </a:r>
            <a:r>
              <a:rPr lang="en-US" altLang="zh-CN" dirty="0" smtClean="0"/>
              <a:t>—</a:t>
            </a:r>
            <a:r>
              <a:rPr lang="zh-CN" altLang="en-US" dirty="0" smtClean="0"/>
              <a:t>资源级别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1015049"/>
            <a:ext cx="5904655" cy="5840820"/>
          </a:xfrm>
          <a:prstGeom prst="rect">
            <a:avLst/>
          </a:prstGeom>
        </p:spPr>
      </p:pic>
      <p:sp>
        <p:nvSpPr>
          <p:cNvPr id="7" name="内容占位符 3"/>
          <p:cNvSpPr>
            <a:spLocks noGrp="1"/>
          </p:cNvSpPr>
          <p:nvPr>
            <p:ph idx="1"/>
          </p:nvPr>
        </p:nvSpPr>
        <p:spPr>
          <a:xfrm>
            <a:off x="611560" y="1124744"/>
            <a:ext cx="8001000" cy="4876800"/>
          </a:xfrm>
        </p:spPr>
        <p:txBody>
          <a:bodyPr/>
          <a:lstStyle/>
          <a:p>
            <a:r>
              <a:rPr lang="en-US" altLang="zh-CN" dirty="0" smtClean="0"/>
              <a:t>Trojan/</a:t>
            </a:r>
            <a:r>
              <a:rPr lang="en-US" altLang="zh-CN" dirty="0" err="1" smtClean="0"/>
              <a:t>Android.Adrd.a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exp</a:t>
            </a:r>
            <a:r>
              <a:rPr lang="en-US" altLang="zh-CN" dirty="0" smtClean="0"/>
              <a:t>]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39198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移动恶意代码的关联</a:t>
            </a:r>
            <a:r>
              <a:rPr lang="en-US" altLang="zh-CN" dirty="0"/>
              <a:t>——</a:t>
            </a:r>
            <a:r>
              <a:rPr lang="zh-CN" altLang="en-US" dirty="0"/>
              <a:t>资源级别</a:t>
            </a:r>
            <a:endParaRPr kumimoji="1" lang="zh-CN" altLang="en-US" dirty="0"/>
          </a:p>
        </p:txBody>
      </p:sp>
      <p:pic>
        <p:nvPicPr>
          <p:cNvPr id="4" name="图片 3" descr="【新提醒】【阅读软件】爱看书ibook1_10 (S60V3)_低内存,低电量消耗 - S60 3rd 综合交流论坛 - 多咪手机论坛.jpg"/>
          <p:cNvPicPr/>
          <p:nvPr/>
        </p:nvPicPr>
        <p:blipFill>
          <a:blip r:embed="rId2" cstate="print"/>
          <a:srcRect l="18187" r="18758" b="50000"/>
          <a:stretch>
            <a:fillRect/>
          </a:stretch>
        </p:blipFill>
        <p:spPr>
          <a:xfrm>
            <a:off x="323528" y="1124744"/>
            <a:ext cx="3960440" cy="4104456"/>
          </a:xfrm>
          <a:prstGeom prst="rect">
            <a:avLst/>
          </a:prstGeom>
        </p:spPr>
      </p:pic>
      <p:pic>
        <p:nvPicPr>
          <p:cNvPr id="5" name="图片 4" descr="tymx123的个人信息－91手机娱乐门户.jpg"/>
          <p:cNvPicPr/>
          <p:nvPr/>
        </p:nvPicPr>
        <p:blipFill>
          <a:blip r:embed="rId3" cstate="print"/>
          <a:srcRect l="2284" t="6022" r="2309" b="12043"/>
          <a:stretch>
            <a:fillRect/>
          </a:stretch>
        </p:blipFill>
        <p:spPr>
          <a:xfrm>
            <a:off x="4283968" y="1268760"/>
            <a:ext cx="4392488" cy="5040560"/>
          </a:xfrm>
          <a:prstGeom prst="rect">
            <a:avLst/>
          </a:prstGeom>
        </p:spPr>
      </p:pic>
      <p:pic>
        <p:nvPicPr>
          <p:cNvPr id="6" name="图片 5" descr="tymx123的帖子 - 多咪手机论坛.jpg"/>
          <p:cNvPicPr/>
          <p:nvPr/>
        </p:nvPicPr>
        <p:blipFill>
          <a:blip r:embed="rId4" cstate="print"/>
          <a:srcRect l="1492" r="5171"/>
          <a:stretch>
            <a:fillRect/>
          </a:stretch>
        </p:blipFill>
        <p:spPr>
          <a:xfrm>
            <a:off x="2123728" y="2924944"/>
            <a:ext cx="4032448" cy="386104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 bwMode="auto">
          <a:xfrm>
            <a:off x="395536" y="1844824"/>
            <a:ext cx="936104" cy="1224136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4860032" y="3284984"/>
            <a:ext cx="936104" cy="1224136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4283968" y="1556792"/>
            <a:ext cx="936104" cy="1224136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0" name="直线箭头连接符 9"/>
          <p:cNvCxnSpPr>
            <a:stCxn id="3" idx="2"/>
          </p:cNvCxnSpPr>
          <p:nvPr/>
        </p:nvCxnSpPr>
        <p:spPr bwMode="auto">
          <a:xfrm>
            <a:off x="863588" y="3068960"/>
            <a:ext cx="1404156" cy="17281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爆炸形 1 11"/>
          <p:cNvSpPr/>
          <p:nvPr/>
        </p:nvSpPr>
        <p:spPr bwMode="auto">
          <a:xfrm>
            <a:off x="1907704" y="4653136"/>
            <a:ext cx="2448272" cy="1368152"/>
          </a:xfrm>
          <a:prstGeom prst="irregularSeal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tymx123</a:t>
            </a:r>
            <a:endParaRPr kumimoji="0" lang="zh-CN" alt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" name="直线箭头连接符 13"/>
          <p:cNvCxnSpPr>
            <a:stCxn id="8" idx="2"/>
          </p:cNvCxnSpPr>
          <p:nvPr/>
        </p:nvCxnSpPr>
        <p:spPr bwMode="auto">
          <a:xfrm flipH="1">
            <a:off x="3203848" y="2780928"/>
            <a:ext cx="1548172" cy="201622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直线箭头连接符 16"/>
          <p:cNvCxnSpPr>
            <a:stCxn id="7" idx="1"/>
          </p:cNvCxnSpPr>
          <p:nvPr/>
        </p:nvCxnSpPr>
        <p:spPr bwMode="auto">
          <a:xfrm flipH="1">
            <a:off x="3635896" y="3897052"/>
            <a:ext cx="1224136" cy="9721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9522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移动恶意代码的关联</a:t>
            </a:r>
            <a:r>
              <a:rPr lang="en-US" altLang="zh-CN" dirty="0"/>
              <a:t>——</a:t>
            </a:r>
            <a:r>
              <a:rPr lang="zh-CN" altLang="en-US" dirty="0"/>
              <a:t>资源级别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被追踪者的反应</a:t>
            </a:r>
            <a:endParaRPr kumimoji="1" lang="zh-CN" altLang="en-US" dirty="0"/>
          </a:p>
        </p:txBody>
      </p:sp>
      <p:pic>
        <p:nvPicPr>
          <p:cNvPr id="4" name="图片 3" descr="无法打开页面.jpg"/>
          <p:cNvPicPr/>
          <p:nvPr/>
        </p:nvPicPr>
        <p:blipFill>
          <a:blip r:embed="rId2" cstate="print"/>
          <a:srcRect l="20542" r="23160"/>
          <a:stretch>
            <a:fillRect/>
          </a:stretch>
        </p:blipFill>
        <p:spPr>
          <a:xfrm>
            <a:off x="1907704" y="2341562"/>
            <a:ext cx="6408712" cy="382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270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提纲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现状</a:t>
            </a:r>
            <a:endParaRPr lang="en-US" altLang="zh-CN" dirty="0" smtClean="0"/>
          </a:p>
          <a:p>
            <a:r>
              <a:rPr lang="zh-CN" altLang="en-US" dirty="0" smtClean="0"/>
              <a:t>案例</a:t>
            </a:r>
            <a:endParaRPr lang="en-US" altLang="zh-CN" dirty="0" smtClean="0"/>
          </a:p>
          <a:p>
            <a:r>
              <a:rPr lang="zh-CN" altLang="en-US" dirty="0" smtClean="0"/>
              <a:t>关联</a:t>
            </a:r>
            <a:endParaRPr lang="en-US" altLang="zh-CN" dirty="0" smtClean="0"/>
          </a:p>
          <a:p>
            <a:r>
              <a:rPr lang="zh-CN" altLang="en-US" dirty="0" smtClean="0"/>
              <a:t>演变和追踪</a:t>
            </a:r>
            <a:endParaRPr lang="en-US" altLang="zh-CN" dirty="0" smtClean="0"/>
          </a:p>
          <a:p>
            <a:r>
              <a:rPr lang="zh-CN" altLang="en-US" dirty="0" smtClean="0"/>
              <a:t>挑战与未来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047149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移动恶意代码的演变和追踪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709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移动恶意代码的关联与追踪</a:t>
            </a:r>
            <a:endParaRPr kumimoji="1" lang="zh-CN" altLang="en-US" dirty="0"/>
          </a:p>
        </p:txBody>
      </p:sp>
      <p:pic>
        <p:nvPicPr>
          <p:cNvPr id="4" name="内容占位符 9" descr="QQ截图2011090910342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gray">
          <a:xfrm>
            <a:off x="2051720" y="1124744"/>
            <a:ext cx="4824536" cy="5213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5075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移动恶意代码的关联与追踪</a:t>
            </a:r>
            <a:endParaRPr kumimoji="1" lang="zh-CN" altLang="en-US" dirty="0"/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9752" y="1412776"/>
            <a:ext cx="3600450" cy="4782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582557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移动恶意代码</a:t>
            </a:r>
            <a:r>
              <a:rPr lang="zh-CN" altLang="en-US" dirty="0" smtClean="0"/>
              <a:t>的关联与追踪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4535" r="4535"/>
          <a:stretch>
            <a:fillRect/>
          </a:stretch>
        </p:blipFill>
        <p:spPr>
          <a:xfrm>
            <a:off x="539552" y="1052736"/>
            <a:ext cx="8001000" cy="4876800"/>
          </a:xfrm>
        </p:spPr>
      </p:pic>
    </p:spTree>
    <p:extLst>
      <p:ext uri="{BB962C8B-B14F-4D97-AF65-F5344CB8AC3E}">
        <p14:creationId xmlns:p14="http://schemas.microsoft.com/office/powerpoint/2010/main" val="1101206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-171400"/>
            <a:ext cx="7825680" cy="864096"/>
          </a:xfrm>
        </p:spPr>
        <p:txBody>
          <a:bodyPr/>
          <a:lstStyle/>
          <a:p>
            <a:r>
              <a:rPr lang="zh-CN" altLang="en-US" dirty="0"/>
              <a:t>移动恶意代码的关联与追踪</a:t>
            </a:r>
            <a:endParaRPr kumimoji="1" lang="zh-CN" altLang="en-US" dirty="0"/>
          </a:p>
        </p:txBody>
      </p:sp>
      <p:pic>
        <p:nvPicPr>
          <p:cNvPr id="6" name="图片 5" descr="屏幕快照 2012-07-05 上午10.34.3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708154"/>
            <a:ext cx="7056784" cy="612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427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QQ截图20111206141131.jpg"/>
          <p:cNvPicPr/>
          <p:nvPr/>
        </p:nvPicPr>
        <p:blipFill>
          <a:blip r:embed="rId2"/>
          <a:stretch>
            <a:fillRect/>
          </a:stretch>
        </p:blipFill>
        <p:spPr>
          <a:xfrm>
            <a:off x="4499992" y="908720"/>
            <a:ext cx="4321810" cy="36671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移动恶意代码的关联与追踪</a:t>
            </a:r>
            <a:endParaRPr kumimoji="1"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1520" y="908720"/>
            <a:ext cx="3607741" cy="3477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051720" y="3173683"/>
            <a:ext cx="431038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46570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移动安全的挑战与未来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47464" y="1124744"/>
            <a:ext cx="8001000" cy="4876800"/>
          </a:xfrm>
        </p:spPr>
        <p:txBody>
          <a:bodyPr/>
          <a:lstStyle/>
          <a:p>
            <a:r>
              <a:rPr kumimoji="1" lang="en-US" altLang="zh-CN" dirty="0" smtClean="0"/>
              <a:t>Next</a:t>
            </a:r>
            <a:endParaRPr kumimoji="1"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827584" y="2132856"/>
            <a:ext cx="4791075" cy="1085850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827584" y="3717032"/>
            <a:ext cx="5274310" cy="201041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4"/>
          <a:stretch>
            <a:fillRect/>
          </a:stretch>
        </p:blipFill>
        <p:spPr>
          <a:xfrm>
            <a:off x="5796136" y="2060848"/>
            <a:ext cx="2943225" cy="3324225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5"/>
          <a:stretch>
            <a:fillRect/>
          </a:stretch>
        </p:blipFill>
        <p:spPr>
          <a:xfrm>
            <a:off x="2555776" y="4725144"/>
            <a:ext cx="5274310" cy="148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040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4782">
            <a:off x="737517" y="514460"/>
            <a:ext cx="8172401" cy="6099181"/>
          </a:xfrm>
          <a:prstGeom prst="rect">
            <a:avLst/>
          </a:prstGeom>
        </p:spPr>
      </p:pic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/>
          <a:lstStyle/>
          <a:p>
            <a:r>
              <a:rPr lang="zh-CN" altLang="en-US" dirty="0"/>
              <a:t>移动恶意代码</a:t>
            </a:r>
            <a:r>
              <a:rPr lang="zh-CN" altLang="en-US" dirty="0" smtClean="0"/>
              <a:t>的演变和追踪</a:t>
            </a:r>
            <a:r>
              <a:rPr lang="en-US" altLang="zh-CN" dirty="0" smtClean="0"/>
              <a:t>—</a:t>
            </a:r>
            <a:r>
              <a:rPr lang="zh-CN" altLang="en-US" dirty="0" smtClean="0"/>
              <a:t>行为和形态</a:t>
            </a:r>
            <a:endParaRPr lang="en-US" altLang="zh-CN" sz="1800" dirty="0">
              <a:ea typeface="宋体" charset="-122"/>
            </a:endParaRPr>
          </a:p>
        </p:txBody>
      </p:sp>
      <p:sp>
        <p:nvSpPr>
          <p:cNvPr id="69640" name="AutoShape 8"/>
          <p:cNvSpPr>
            <a:spLocks noChangeAspect="1" noChangeArrowheads="1" noTextEdit="1"/>
          </p:cNvSpPr>
          <p:nvPr/>
        </p:nvSpPr>
        <p:spPr bwMode="gray">
          <a:xfrm flipH="1">
            <a:off x="4868863" y="3071813"/>
            <a:ext cx="909637" cy="124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3" y="1028494"/>
            <a:ext cx="7888670" cy="5256584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973104" y="1549321"/>
            <a:ext cx="461665" cy="4385746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zh-CN" altLang="en-US" kern="1500" spc="150" smtClean="0">
                <a:latin typeface="微软雅黑" pitchFamily="34" charset="-122"/>
                <a:ea typeface="微软雅黑" pitchFamily="34" charset="-122"/>
              </a:rPr>
              <a:t>恶作剧型恶意代码</a:t>
            </a:r>
            <a:endParaRPr lang="zh-CN" altLang="en-US" kern="1500" spc="1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166119" y="1268760"/>
            <a:ext cx="461665" cy="423065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zh-CN" altLang="en-US" kern="1500" spc="150" smtClean="0">
                <a:latin typeface="微软雅黑" pitchFamily="34" charset="-122"/>
                <a:ea typeface="微软雅黑" pitchFamily="34" charset="-122"/>
              </a:rPr>
              <a:t>流氓</a:t>
            </a:r>
            <a:r>
              <a:rPr lang="zh-CN" altLang="en-US" kern="1500" spc="150">
                <a:latin typeface="微软雅黑" pitchFamily="34" charset="-122"/>
                <a:ea typeface="微软雅黑" pitchFamily="34" charset="-122"/>
              </a:rPr>
              <a:t>型</a:t>
            </a:r>
            <a:r>
              <a:rPr lang="zh-CN" altLang="en-US" smtClean="0">
                <a:latin typeface="微软雅黑" pitchFamily="34" charset="-122"/>
                <a:ea typeface="微软雅黑" pitchFamily="34" charset="-122"/>
              </a:rPr>
              <a:t>恶意代码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左箭头标注 2"/>
          <p:cNvSpPr/>
          <p:nvPr/>
        </p:nvSpPr>
        <p:spPr bwMode="auto">
          <a:xfrm>
            <a:off x="2339752" y="5517232"/>
            <a:ext cx="1224136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mtClean="0">
                <a:solidFill>
                  <a:schemeClr val="tx1"/>
                </a:solidFill>
                <a:latin typeface="Arial" charset="0"/>
              </a:rPr>
              <a:t>恶意程序早期形态</a:t>
            </a:r>
            <a:endParaRPr kumimoji="0" lang="zh-CN" alt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85072" y="3021894"/>
            <a:ext cx="5975160" cy="3287259"/>
            <a:chOff x="685072" y="3021894"/>
            <a:chExt cx="5975160" cy="3287259"/>
          </a:xfrm>
        </p:grpSpPr>
        <p:sp>
          <p:nvSpPr>
            <p:cNvPr id="53" name="圆角矩形 52"/>
            <p:cNvSpPr/>
            <p:nvPr/>
          </p:nvSpPr>
          <p:spPr bwMode="auto">
            <a:xfrm>
              <a:off x="4535685" y="4039567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2010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圆角矩形 30"/>
            <p:cNvSpPr/>
            <p:nvPr/>
          </p:nvSpPr>
          <p:spPr bwMode="auto">
            <a:xfrm>
              <a:off x="685072" y="6093129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FFB013"/>
                </a:gs>
                <a:gs pos="51000">
                  <a:srgbClr val="FFC000"/>
                </a:gs>
                <a:gs pos="100000">
                  <a:srgbClr val="FAE862"/>
                </a:gs>
              </a:gsLst>
            </a:gradFill>
            <a:ln>
              <a:solidFill>
                <a:srgbClr val="DE8F0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2005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圆角矩形 31"/>
            <p:cNvSpPr/>
            <p:nvPr/>
          </p:nvSpPr>
          <p:spPr bwMode="auto">
            <a:xfrm>
              <a:off x="1259632" y="5935067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FFB013"/>
                </a:gs>
                <a:gs pos="51000">
                  <a:srgbClr val="FFC000"/>
                </a:gs>
                <a:gs pos="100000">
                  <a:srgbClr val="FAE862"/>
                </a:gs>
              </a:gsLst>
            </a:gradFill>
            <a:ln>
              <a:solidFill>
                <a:srgbClr val="DE8F0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2006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圆角矩形 32"/>
            <p:cNvSpPr/>
            <p:nvPr/>
          </p:nvSpPr>
          <p:spPr bwMode="auto">
            <a:xfrm>
              <a:off x="1835696" y="5733256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FFB013"/>
                </a:gs>
                <a:gs pos="51000">
                  <a:srgbClr val="FFC000"/>
                </a:gs>
                <a:gs pos="100000">
                  <a:srgbClr val="FAE862"/>
                </a:gs>
              </a:gsLst>
            </a:gradFill>
            <a:ln>
              <a:solidFill>
                <a:srgbClr val="DE8F0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2007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圆角矩形 33"/>
            <p:cNvSpPr/>
            <p:nvPr/>
          </p:nvSpPr>
          <p:spPr bwMode="auto">
            <a:xfrm>
              <a:off x="2933413" y="4869160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2008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圆角矩形 34"/>
            <p:cNvSpPr/>
            <p:nvPr/>
          </p:nvSpPr>
          <p:spPr bwMode="auto">
            <a:xfrm>
              <a:off x="3635896" y="4581128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2009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 bwMode="auto">
            <a:xfrm>
              <a:off x="5323681" y="3526170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2011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圆角矩形 36"/>
            <p:cNvSpPr/>
            <p:nvPr/>
          </p:nvSpPr>
          <p:spPr bwMode="auto">
            <a:xfrm>
              <a:off x="6084168" y="3021894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2012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405063" y="1028494"/>
            <a:ext cx="461665" cy="3480626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zh-CN" altLang="en-US" kern="1500" spc="150">
                <a:latin typeface="微软雅黑" pitchFamily="34" charset="-122"/>
                <a:ea typeface="微软雅黑" pitchFamily="34" charset="-122"/>
              </a:rPr>
              <a:t>扣费</a:t>
            </a:r>
            <a:r>
              <a:rPr lang="zh-CN" altLang="en-US" kern="1500" spc="150" smtClean="0">
                <a:latin typeface="微软雅黑" pitchFamily="34" charset="-122"/>
                <a:ea typeface="微软雅黑" pitchFamily="34" charset="-122"/>
              </a:rPr>
              <a:t>型</a:t>
            </a:r>
            <a:r>
              <a:rPr lang="zh-CN" altLang="en-US" smtClean="0">
                <a:latin typeface="微软雅黑" pitchFamily="34" charset="-122"/>
                <a:ea typeface="微软雅黑" pitchFamily="34" charset="-122"/>
              </a:rPr>
              <a:t>恶意代码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719216" y="908720"/>
            <a:ext cx="461665" cy="2926820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zh-CN" altLang="en-US" smtClean="0">
                <a:latin typeface="微软雅黑" pitchFamily="34" charset="-122"/>
                <a:ea typeface="微软雅黑" pitchFamily="34" charset="-122"/>
              </a:rPr>
              <a:t>资费消耗，隐私窃取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601908" y="733095"/>
            <a:ext cx="461665" cy="2650992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zh-CN" altLang="en-US" smtClean="0">
                <a:latin typeface="微软雅黑" pitchFamily="34" charset="-122"/>
                <a:ea typeface="微软雅黑" pitchFamily="34" charset="-122"/>
              </a:rPr>
              <a:t>应用分发和远程控制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左箭头标注 42"/>
          <p:cNvSpPr/>
          <p:nvPr/>
        </p:nvSpPr>
        <p:spPr bwMode="auto">
          <a:xfrm>
            <a:off x="3931735" y="4573096"/>
            <a:ext cx="1404156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恶意程序捆绑，功能复杂化</a:t>
            </a:r>
            <a:endParaRPr kumimoji="0" lang="zh-CN" alt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左箭头标注 43"/>
          <p:cNvSpPr/>
          <p:nvPr/>
        </p:nvSpPr>
        <p:spPr bwMode="auto">
          <a:xfrm>
            <a:off x="7020271" y="2410046"/>
            <a:ext cx="1601501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恶意程序隐藏，混淆抗分析</a:t>
            </a:r>
            <a:endParaRPr kumimoji="0" lang="zh-CN" alt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左箭头标注 44"/>
          <p:cNvSpPr/>
          <p:nvPr/>
        </p:nvSpPr>
        <p:spPr bwMode="auto">
          <a:xfrm>
            <a:off x="5573308" y="3559060"/>
            <a:ext cx="1404156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恶意程序寻找新的牟利方式</a:t>
            </a:r>
            <a:endParaRPr kumimoji="0" lang="zh-CN" alt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131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27" grpId="0" animBg="1"/>
      <p:bldP spid="29" grpId="0" animBg="1"/>
      <p:bldP spid="3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4782">
            <a:off x="737517" y="514460"/>
            <a:ext cx="8172401" cy="6099181"/>
          </a:xfrm>
          <a:prstGeom prst="rect">
            <a:avLst/>
          </a:prstGeom>
        </p:spPr>
      </p:pic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/>
          <a:lstStyle/>
          <a:p>
            <a:r>
              <a:rPr lang="zh-CN" altLang="en-US" dirty="0"/>
              <a:t>移动恶意代码</a:t>
            </a:r>
            <a:r>
              <a:rPr lang="zh-CN" altLang="en-US" dirty="0" smtClean="0"/>
              <a:t>的演变和追踪</a:t>
            </a:r>
            <a:r>
              <a:rPr lang="zh-CN" altLang="zh-CN" dirty="0"/>
              <a:t>—</a:t>
            </a:r>
            <a:r>
              <a:rPr lang="zh-CN" altLang="zh-CN" dirty="0" smtClean="0"/>
              <a:t>—</a:t>
            </a:r>
            <a:r>
              <a:rPr lang="zh-CN" altLang="en-US" dirty="0" smtClean="0"/>
              <a:t>技术机理</a:t>
            </a:r>
            <a:endParaRPr lang="en-US" altLang="zh-CN" sz="1800" dirty="0">
              <a:ea typeface="宋体" charset="-122"/>
            </a:endParaRPr>
          </a:p>
        </p:txBody>
      </p:sp>
      <p:sp>
        <p:nvSpPr>
          <p:cNvPr id="69640" name="AutoShape 8"/>
          <p:cNvSpPr>
            <a:spLocks noChangeAspect="1" noChangeArrowheads="1" noTextEdit="1"/>
          </p:cNvSpPr>
          <p:nvPr/>
        </p:nvSpPr>
        <p:spPr bwMode="gray">
          <a:xfrm flipH="1">
            <a:off x="4868863" y="3143821"/>
            <a:ext cx="909637" cy="124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3" y="1100502"/>
            <a:ext cx="7888670" cy="5256584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973104" y="1844823"/>
            <a:ext cx="461665" cy="416225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zh-CN" altLang="en-US" kern="1500" spc="150" dirty="0" smtClean="0">
                <a:latin typeface="微软雅黑" pitchFamily="34" charset="-122"/>
                <a:ea typeface="微软雅黑" pitchFamily="34" charset="-122"/>
              </a:rPr>
              <a:t>摸索恶意代码技术，形态，机理</a:t>
            </a:r>
            <a:endParaRPr lang="zh-CN" altLang="en-US" kern="1500" spc="1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027620" y="1484784"/>
            <a:ext cx="738664" cy="4086638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后台自动发送短信，屏蔽短信，应用捆绑和自启动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左箭头标注 2"/>
          <p:cNvSpPr/>
          <p:nvPr/>
        </p:nvSpPr>
        <p:spPr bwMode="auto">
          <a:xfrm>
            <a:off x="2339752" y="5589240"/>
            <a:ext cx="1224136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摸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索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685072" y="3093902"/>
            <a:ext cx="5975160" cy="3287259"/>
            <a:chOff x="685072" y="3021894"/>
            <a:chExt cx="5975160" cy="3287259"/>
          </a:xfrm>
        </p:grpSpPr>
        <p:sp>
          <p:nvSpPr>
            <p:cNvPr id="53" name="圆角矩形 52"/>
            <p:cNvSpPr/>
            <p:nvPr/>
          </p:nvSpPr>
          <p:spPr bwMode="auto">
            <a:xfrm>
              <a:off x="4535685" y="4039567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2010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圆角矩形 30"/>
            <p:cNvSpPr/>
            <p:nvPr/>
          </p:nvSpPr>
          <p:spPr bwMode="auto">
            <a:xfrm>
              <a:off x="685072" y="6093129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FFB013"/>
                </a:gs>
                <a:gs pos="51000">
                  <a:srgbClr val="FFC000"/>
                </a:gs>
                <a:gs pos="100000">
                  <a:srgbClr val="FAE862"/>
                </a:gs>
              </a:gsLst>
            </a:gradFill>
            <a:ln>
              <a:solidFill>
                <a:srgbClr val="DE8F0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2005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圆角矩形 31"/>
            <p:cNvSpPr/>
            <p:nvPr/>
          </p:nvSpPr>
          <p:spPr bwMode="auto">
            <a:xfrm>
              <a:off x="1259632" y="5935067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FFB013"/>
                </a:gs>
                <a:gs pos="51000">
                  <a:srgbClr val="FFC000"/>
                </a:gs>
                <a:gs pos="100000">
                  <a:srgbClr val="FAE862"/>
                </a:gs>
              </a:gsLst>
            </a:gradFill>
            <a:ln>
              <a:solidFill>
                <a:srgbClr val="DE8F0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2006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圆角矩形 32"/>
            <p:cNvSpPr/>
            <p:nvPr/>
          </p:nvSpPr>
          <p:spPr bwMode="auto">
            <a:xfrm>
              <a:off x="1835696" y="5733256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FFB013"/>
                </a:gs>
                <a:gs pos="51000">
                  <a:srgbClr val="FFC000"/>
                </a:gs>
                <a:gs pos="100000">
                  <a:srgbClr val="FAE862"/>
                </a:gs>
              </a:gsLst>
            </a:gradFill>
            <a:ln>
              <a:solidFill>
                <a:srgbClr val="DE8F0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2007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圆角矩形 33"/>
            <p:cNvSpPr/>
            <p:nvPr/>
          </p:nvSpPr>
          <p:spPr bwMode="auto">
            <a:xfrm>
              <a:off x="2933413" y="4869160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2008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圆角矩形 34"/>
            <p:cNvSpPr/>
            <p:nvPr/>
          </p:nvSpPr>
          <p:spPr bwMode="auto">
            <a:xfrm>
              <a:off x="3635896" y="4581128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2009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 bwMode="auto">
            <a:xfrm>
              <a:off x="5323681" y="3526170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2011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圆角矩形 36"/>
            <p:cNvSpPr/>
            <p:nvPr/>
          </p:nvSpPr>
          <p:spPr bwMode="auto">
            <a:xfrm>
              <a:off x="6084168" y="3021894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2012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266564" y="1268760"/>
            <a:ext cx="738664" cy="3312368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Android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的自启动，扣费和后台屏蔽短信等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03719" y="980728"/>
            <a:ext cx="1292662" cy="2592288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Android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上利用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Linux ELF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实现主要恶意行为，并利用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ELF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实现隐藏，挖掘出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DEX loader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技术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724128" y="620688"/>
            <a:ext cx="738664" cy="237626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充分利用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ELF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特点，反向调用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左箭头标注 42"/>
          <p:cNvSpPr/>
          <p:nvPr/>
        </p:nvSpPr>
        <p:spPr bwMode="auto">
          <a:xfrm>
            <a:off x="3931735" y="4645104"/>
            <a:ext cx="1404156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准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备</a:t>
            </a:r>
          </a:p>
        </p:txBody>
      </p:sp>
      <p:sp>
        <p:nvSpPr>
          <p:cNvPr id="44" name="左箭头标注 43"/>
          <p:cNvSpPr/>
          <p:nvPr/>
        </p:nvSpPr>
        <p:spPr bwMode="auto">
          <a:xfrm>
            <a:off x="7020271" y="2482054"/>
            <a:ext cx="1601501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思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考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人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生</a:t>
            </a:r>
          </a:p>
        </p:txBody>
      </p:sp>
      <p:sp>
        <p:nvSpPr>
          <p:cNvPr id="45" name="左箭头标注 44"/>
          <p:cNvSpPr/>
          <p:nvPr/>
        </p:nvSpPr>
        <p:spPr bwMode="auto">
          <a:xfrm>
            <a:off x="5573308" y="3631068"/>
            <a:ext cx="1404156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尝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试</a:t>
            </a:r>
          </a:p>
        </p:txBody>
      </p:sp>
      <p:sp>
        <p:nvSpPr>
          <p:cNvPr id="25" name="TextBox 29"/>
          <p:cNvSpPr txBox="1"/>
          <p:nvPr/>
        </p:nvSpPr>
        <p:spPr>
          <a:xfrm>
            <a:off x="6641648" y="332656"/>
            <a:ext cx="738664" cy="237626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更多的隐藏，混淆，加密？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3202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27" grpId="0" animBg="1"/>
      <p:bldP spid="29" grpId="0" animBg="1"/>
      <p:bldP spid="30" grpId="0" animBg="1"/>
      <p:bldP spid="2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4782">
            <a:off x="737517" y="514460"/>
            <a:ext cx="8172401" cy="6099181"/>
          </a:xfrm>
          <a:prstGeom prst="rect">
            <a:avLst/>
          </a:prstGeom>
        </p:spPr>
      </p:pic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/>
          <a:lstStyle/>
          <a:p>
            <a:r>
              <a:rPr lang="zh-CN" altLang="en-US" dirty="0"/>
              <a:t>移动恶意代码的演变和追踪</a:t>
            </a:r>
            <a:endParaRPr lang="en-US" altLang="zh-CN" sz="1800" dirty="0">
              <a:ea typeface="宋体" charset="-122"/>
            </a:endParaRPr>
          </a:p>
        </p:txBody>
      </p:sp>
      <p:sp>
        <p:nvSpPr>
          <p:cNvPr id="69640" name="AutoShape 8"/>
          <p:cNvSpPr>
            <a:spLocks noChangeAspect="1" noChangeArrowheads="1" noTextEdit="1"/>
          </p:cNvSpPr>
          <p:nvPr/>
        </p:nvSpPr>
        <p:spPr bwMode="gray">
          <a:xfrm flipH="1">
            <a:off x="4868863" y="3071813"/>
            <a:ext cx="909637" cy="124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3" y="1028494"/>
            <a:ext cx="7888670" cy="5256584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973104" y="1772815"/>
            <a:ext cx="461665" cy="416225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en-US" altLang="zh-CN" kern="1500" spc="150" dirty="0" smtClean="0">
                <a:latin typeface="微软雅黑" pitchFamily="34" charset="-122"/>
                <a:ea typeface="微软雅黑" pitchFamily="34" charset="-122"/>
              </a:rPr>
              <a:t>Symbian</a:t>
            </a:r>
            <a:r>
              <a:rPr lang="zh-CN" altLang="en-US" kern="1500" spc="150" dirty="0" smtClean="0">
                <a:latin typeface="微软雅黑" pitchFamily="34" charset="-122"/>
                <a:ea typeface="微软雅黑" pitchFamily="34" charset="-122"/>
              </a:rPr>
              <a:t>应用级别</a:t>
            </a:r>
            <a:endParaRPr lang="zh-CN" altLang="en-US" kern="1500" spc="1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166119" y="1412776"/>
            <a:ext cx="461665" cy="4086638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Symbian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文件级别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左箭头标注 2"/>
          <p:cNvSpPr/>
          <p:nvPr/>
        </p:nvSpPr>
        <p:spPr bwMode="auto">
          <a:xfrm>
            <a:off x="2339752" y="5517232"/>
            <a:ext cx="1224136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tx1"/>
                </a:solidFill>
                <a:latin typeface="Arial" charset="0"/>
              </a:rPr>
              <a:t>起</a:t>
            </a:r>
            <a:endParaRPr lang="en-US" altLang="zh-CN" dirty="0" smtClean="0">
              <a:solidFill>
                <a:schemeClr val="tx1"/>
              </a:solidFill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tx1"/>
                </a:solidFill>
                <a:latin typeface="Arial" charset="0"/>
              </a:rPr>
              <a:t>步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85072" y="3021894"/>
            <a:ext cx="5975160" cy="3287259"/>
            <a:chOff x="685072" y="3021894"/>
            <a:chExt cx="5975160" cy="3287259"/>
          </a:xfrm>
        </p:grpSpPr>
        <p:sp>
          <p:nvSpPr>
            <p:cNvPr id="53" name="圆角矩形 52"/>
            <p:cNvSpPr/>
            <p:nvPr/>
          </p:nvSpPr>
          <p:spPr bwMode="auto">
            <a:xfrm>
              <a:off x="4535685" y="4039567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2010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圆角矩形 30"/>
            <p:cNvSpPr/>
            <p:nvPr/>
          </p:nvSpPr>
          <p:spPr bwMode="auto">
            <a:xfrm>
              <a:off x="685072" y="6093129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FFB013"/>
                </a:gs>
                <a:gs pos="51000">
                  <a:srgbClr val="FFC000"/>
                </a:gs>
                <a:gs pos="100000">
                  <a:srgbClr val="FAE862"/>
                </a:gs>
              </a:gsLst>
            </a:gradFill>
            <a:ln>
              <a:solidFill>
                <a:srgbClr val="DE8F0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2005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圆角矩形 31"/>
            <p:cNvSpPr/>
            <p:nvPr/>
          </p:nvSpPr>
          <p:spPr bwMode="auto">
            <a:xfrm>
              <a:off x="1259632" y="5935067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FFB013"/>
                </a:gs>
                <a:gs pos="51000">
                  <a:srgbClr val="FFC000"/>
                </a:gs>
                <a:gs pos="100000">
                  <a:srgbClr val="FAE862"/>
                </a:gs>
              </a:gsLst>
            </a:gradFill>
            <a:ln>
              <a:solidFill>
                <a:srgbClr val="DE8F0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2006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圆角矩形 32"/>
            <p:cNvSpPr/>
            <p:nvPr/>
          </p:nvSpPr>
          <p:spPr bwMode="auto">
            <a:xfrm>
              <a:off x="1835696" y="5733256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FFB013"/>
                </a:gs>
                <a:gs pos="51000">
                  <a:srgbClr val="FFC000"/>
                </a:gs>
                <a:gs pos="100000">
                  <a:srgbClr val="FAE862"/>
                </a:gs>
              </a:gsLst>
            </a:gradFill>
            <a:ln>
              <a:solidFill>
                <a:srgbClr val="DE8F0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2007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圆角矩形 33"/>
            <p:cNvSpPr/>
            <p:nvPr/>
          </p:nvSpPr>
          <p:spPr bwMode="auto">
            <a:xfrm>
              <a:off x="2933413" y="4869160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2008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圆角矩形 34"/>
            <p:cNvSpPr/>
            <p:nvPr/>
          </p:nvSpPr>
          <p:spPr bwMode="auto">
            <a:xfrm>
              <a:off x="3635896" y="4581128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2009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 bwMode="auto">
            <a:xfrm>
              <a:off x="5323681" y="3526170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2011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圆角矩形 36"/>
            <p:cNvSpPr/>
            <p:nvPr/>
          </p:nvSpPr>
          <p:spPr bwMode="auto">
            <a:xfrm>
              <a:off x="6084168" y="3021894"/>
              <a:ext cx="576064" cy="216024"/>
            </a:xfrm>
            <a:prstGeom prst="roundRect">
              <a:avLst/>
            </a:prstGeom>
            <a:gradFill>
              <a:gsLst>
                <a:gs pos="0">
                  <a:srgbClr val="8AC8F2"/>
                </a:gs>
                <a:gs pos="48000">
                  <a:srgbClr val="88C0DC"/>
                </a:gs>
                <a:gs pos="83000">
                  <a:srgbClr val="8AC8F2"/>
                </a:gs>
                <a:gs pos="100000">
                  <a:srgbClr val="F5F9FD"/>
                </a:gs>
              </a:gsLst>
            </a:gradFill>
            <a:ln>
              <a:solidFill>
                <a:srgbClr val="0070C0"/>
              </a:soli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rPr>
                <a:t>2012</a:t>
              </a:r>
              <a:endParaRPr kumimoji="0" lang="zh-CN" altLang="en-US" sz="105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405063" y="1196752"/>
            <a:ext cx="461665" cy="3312368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Android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应用级别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719217" y="908720"/>
            <a:ext cx="461665" cy="2592288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Android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文件级别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862627" y="548680"/>
            <a:ext cx="461665" cy="237626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Android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系统级别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左箭头标注 42"/>
          <p:cNvSpPr/>
          <p:nvPr/>
        </p:nvSpPr>
        <p:spPr bwMode="auto">
          <a:xfrm>
            <a:off x="3931735" y="4573096"/>
            <a:ext cx="1404156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tx1"/>
                </a:solidFill>
                <a:latin typeface="Arial" charset="0"/>
              </a:rPr>
              <a:t>传</a:t>
            </a:r>
            <a:endParaRPr lang="en-US" altLang="zh-CN" dirty="0" smtClean="0">
              <a:solidFill>
                <a:schemeClr val="tx1"/>
              </a:solidFill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tx1"/>
                </a:solidFill>
                <a:latin typeface="Arial" charset="0"/>
              </a:rPr>
              <a:t>承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左箭头标注 43"/>
          <p:cNvSpPr/>
          <p:nvPr/>
        </p:nvSpPr>
        <p:spPr bwMode="auto">
          <a:xfrm>
            <a:off x="7020271" y="2410046"/>
            <a:ext cx="1601501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dirty="0" smtClean="0">
              <a:solidFill>
                <a:schemeClr val="tx1"/>
              </a:solidFill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tx1"/>
                </a:solidFill>
                <a:latin typeface="Arial" charset="0"/>
              </a:rPr>
              <a:t>创</a:t>
            </a:r>
            <a:endParaRPr lang="en-US" altLang="zh-CN" dirty="0" smtClean="0">
              <a:solidFill>
                <a:schemeClr val="tx1"/>
              </a:solidFill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tx1"/>
                </a:solidFill>
                <a:latin typeface="Arial" charset="0"/>
              </a:rPr>
              <a:t>造</a:t>
            </a:r>
            <a:endParaRPr lang="en-US" altLang="zh-CN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45" name="左箭头标注 44"/>
          <p:cNvSpPr/>
          <p:nvPr/>
        </p:nvSpPr>
        <p:spPr bwMode="auto">
          <a:xfrm>
            <a:off x="5573308" y="3559060"/>
            <a:ext cx="1404156" cy="1224136"/>
          </a:xfrm>
          <a:prstGeom prst="leftArrowCallout">
            <a:avLst/>
          </a:prstGeom>
          <a:solidFill>
            <a:srgbClr val="FFC000"/>
          </a:solidFill>
          <a:ln w="254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tx1"/>
                </a:solidFill>
                <a:latin typeface="Arial" charset="0"/>
              </a:rPr>
              <a:t>发</a:t>
            </a:r>
            <a:endParaRPr lang="en-US" altLang="zh-CN" dirty="0" smtClean="0">
              <a:solidFill>
                <a:schemeClr val="tx1"/>
              </a:solidFill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tx1"/>
                </a:solidFill>
                <a:latin typeface="Arial" charset="0"/>
              </a:rPr>
              <a:t>展</a:t>
            </a:r>
            <a:endParaRPr kumimoji="0" lang="en-US" altLang="zh-CN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TextBox 29"/>
          <p:cNvSpPr txBox="1"/>
          <p:nvPr/>
        </p:nvSpPr>
        <p:spPr>
          <a:xfrm>
            <a:off x="6780147" y="260648"/>
            <a:ext cx="461665" cy="237626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eaVert" wrap="square" rtlCol="0" anchor="ctr">
            <a:sp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Android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更深的层次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968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27" grpId="0" animBg="1"/>
      <p:bldP spid="29" grpId="0" animBg="1"/>
      <p:bldP spid="30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移动恶意代码的数据现状</a:t>
            </a:r>
            <a:endParaRPr lang="en-US" altLang="zh-CN" dirty="0"/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3287294984"/>
              </p:ext>
            </p:extLst>
          </p:nvPr>
        </p:nvGraphicFramePr>
        <p:xfrm>
          <a:off x="611560" y="1124744"/>
          <a:ext cx="7429552" cy="5286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09989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挑战与未来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709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移动安全的挑战与未来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67544" y="1432520"/>
            <a:ext cx="8001000" cy="4876800"/>
          </a:xfrm>
        </p:spPr>
        <p:txBody>
          <a:bodyPr/>
          <a:lstStyle/>
          <a:p>
            <a:r>
              <a:rPr lang="zh-CN" altLang="en-US" dirty="0" smtClean="0"/>
              <a:t>演变速度极快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恶意行为机理（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个季度超过</a:t>
            </a:r>
            <a:r>
              <a:rPr lang="en-US" altLang="zh-CN" dirty="0" smtClean="0"/>
              <a:t>6</a:t>
            </a:r>
            <a:r>
              <a:rPr lang="zh-CN" altLang="en-US" dirty="0" smtClean="0"/>
              <a:t>次变化）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恶意牟利方式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恶意代码形态和编写技术</a:t>
            </a:r>
            <a:endParaRPr lang="en-US" altLang="zh-CN" dirty="0" smtClean="0"/>
          </a:p>
          <a:p>
            <a:r>
              <a:rPr lang="zh-CN" altLang="en-US" dirty="0" smtClean="0"/>
              <a:t>能力和权限的不对等</a:t>
            </a:r>
            <a:endParaRPr lang="en-US" altLang="zh-CN" dirty="0" smtClean="0"/>
          </a:p>
          <a:p>
            <a:pPr lvl="1"/>
            <a:r>
              <a:rPr lang="zh-CN" altLang="en-US" dirty="0"/>
              <a:t>提</a:t>
            </a:r>
            <a:r>
              <a:rPr lang="zh-CN" altLang="en-US" dirty="0" smtClean="0"/>
              <a:t>权还是不提权？越狱不越狱？</a:t>
            </a:r>
            <a:endParaRPr lang="en-US" altLang="zh-CN" dirty="0" smtClean="0"/>
          </a:p>
          <a:p>
            <a:r>
              <a:rPr lang="zh-CN" altLang="en-US" dirty="0" smtClean="0"/>
              <a:t>资源的不对等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Aver</a:t>
            </a:r>
            <a:r>
              <a:rPr lang="zh-CN" altLang="en-US" dirty="0" smtClean="0"/>
              <a:t>并不熟悉产业链条，更无资源积累</a:t>
            </a:r>
            <a:endParaRPr lang="en-US" altLang="zh-CN" dirty="0" smtClean="0"/>
          </a:p>
          <a:p>
            <a:r>
              <a:rPr lang="zh-CN" altLang="en-US" dirty="0" smtClean="0"/>
              <a:t>多平台的困扰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Android?iPhoneOS?WindowsPhone8?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6809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381000" y="3429000"/>
            <a:ext cx="8339138" cy="1080120"/>
          </a:xfrm>
        </p:spPr>
        <p:txBody>
          <a:bodyPr/>
          <a:lstStyle/>
          <a:p>
            <a:r>
              <a:rPr lang="zh-CN" altLang="en-US" smtClean="0"/>
              <a:t>谢谢</a:t>
            </a:r>
            <a:r>
              <a:rPr lang="en-US" altLang="zh-CN" smtClean="0"/>
              <a:t/>
            </a:r>
            <a:br>
              <a:rPr lang="en-US" altLang="zh-CN" smtClean="0"/>
            </a:br>
            <a:r>
              <a:rPr lang="zh-CN" altLang="en-US" smtClean="0"/>
              <a:t>愿在反病毒事业上与君共勉，开诚合作</a:t>
            </a:r>
            <a:r>
              <a:rPr lang="en-US" altLang="zh-CN" smtClean="0"/>
              <a:t/>
            </a:r>
            <a:br>
              <a:rPr lang="en-US" altLang="zh-CN" smtClean="0"/>
            </a:br>
            <a:r>
              <a:rPr lang="en-US" altLang="zh-CN" smtClean="0"/>
              <a:t/>
            </a:r>
            <a:br>
              <a:rPr lang="en-US" altLang="zh-CN" smtClean="0"/>
            </a:b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sp>
        <p:nvSpPr>
          <p:cNvPr id="7" name="标题 3"/>
          <p:cNvSpPr txBox="1">
            <a:spLocks/>
          </p:cNvSpPr>
          <p:nvPr/>
        </p:nvSpPr>
        <p:spPr bwMode="gray">
          <a:xfrm>
            <a:off x="533400" y="3581400"/>
            <a:ext cx="8339138" cy="1080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r"/>
            <a:r>
              <a:rPr lang="en-US" altLang="zh-CN" sz="2400"/>
              <a:t>http://www.antiy.com</a:t>
            </a:r>
            <a:br>
              <a:rPr lang="en-US" altLang="zh-CN" sz="2400"/>
            </a:br>
            <a:r>
              <a:rPr lang="en-US" altLang="zh-CN" sz="2400"/>
              <a:t>tompan@antiy.com</a:t>
            </a:r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1973975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移动恶意代码的一个演进的案例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777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移动恶意代码的一个演进的案例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目标：</a:t>
            </a:r>
            <a:r>
              <a:rPr lang="en-US" altLang="zh-CN" dirty="0" smtClean="0"/>
              <a:t>Trojan/</a:t>
            </a:r>
            <a:r>
              <a:rPr lang="en-US" altLang="zh-CN" dirty="0" err="1" smtClean="0"/>
              <a:t>Android.KungFu</a:t>
            </a:r>
            <a:r>
              <a:rPr lang="zh-CN" altLang="en-US" dirty="0" smtClean="0"/>
              <a:t>系列家族</a:t>
            </a:r>
            <a:endParaRPr lang="en-US" altLang="zh-CN" dirty="0" smtClean="0"/>
          </a:p>
          <a:p>
            <a:r>
              <a:rPr lang="zh-CN" altLang="en-US" dirty="0" smtClean="0"/>
              <a:t>家族族谱</a:t>
            </a:r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61485758"/>
              </p:ext>
            </p:extLst>
          </p:nvPr>
        </p:nvGraphicFramePr>
        <p:xfrm>
          <a:off x="251520" y="2708920"/>
          <a:ext cx="7128792" cy="3672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3385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移动恶意代码的一个演进的案例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11560" y="1268760"/>
            <a:ext cx="8001000" cy="4876800"/>
          </a:xfrm>
        </p:spPr>
        <p:txBody>
          <a:bodyPr/>
          <a:lstStyle/>
          <a:p>
            <a:r>
              <a:rPr lang="zh-CN" altLang="en-US"/>
              <a:t>第</a:t>
            </a:r>
            <a:r>
              <a:rPr lang="zh-CN" altLang="en-US" smtClean="0"/>
              <a:t>一代祖先代表：</a:t>
            </a:r>
            <a:r>
              <a:rPr lang="en-US" altLang="zh-CN" smtClean="0"/>
              <a:t>Trojan/</a:t>
            </a:r>
            <a:r>
              <a:rPr lang="en-US" altLang="zh-CN" err="1" smtClean="0"/>
              <a:t>Android.KungFu.a</a:t>
            </a:r>
            <a:r>
              <a:rPr lang="en-US" altLang="zh-CN" smtClean="0"/>
              <a:t>[</a:t>
            </a:r>
            <a:r>
              <a:rPr lang="en-US" altLang="zh-CN" err="1" smtClean="0"/>
              <a:t>rmt</a:t>
            </a:r>
            <a:r>
              <a:rPr lang="en-US" altLang="zh-CN" smtClean="0"/>
              <a:t>]</a:t>
            </a:r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903838376"/>
              </p:ext>
            </p:extLst>
          </p:nvPr>
        </p:nvGraphicFramePr>
        <p:xfrm>
          <a:off x="251520" y="2708920"/>
          <a:ext cx="7128792" cy="3672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452664" y="4005064"/>
            <a:ext cx="1560649" cy="2376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9"/>
          <p:cNvSpPr/>
          <p:nvPr/>
        </p:nvSpPr>
        <p:spPr bwMode="auto">
          <a:xfrm>
            <a:off x="107504" y="2492896"/>
            <a:ext cx="4716016" cy="1443037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矩形 13"/>
          <p:cNvSpPr/>
          <p:nvPr/>
        </p:nvSpPr>
        <p:spPr bwMode="auto">
          <a:xfrm>
            <a:off x="4211960" y="5373216"/>
            <a:ext cx="576064" cy="1758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矩形标注 14"/>
          <p:cNvSpPr/>
          <p:nvPr/>
        </p:nvSpPr>
        <p:spPr bwMode="auto">
          <a:xfrm>
            <a:off x="5077438" y="4821118"/>
            <a:ext cx="2086850" cy="540779"/>
          </a:xfrm>
          <a:prstGeom prst="wedgeRectCallout">
            <a:avLst>
              <a:gd name="adj1" fmla="val -63580"/>
              <a:gd name="adj2" fmla="val 47049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mtClean="0"/>
              <a:t>恶意代码自启动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矩形标注 16"/>
          <p:cNvSpPr/>
          <p:nvPr/>
        </p:nvSpPr>
        <p:spPr bwMode="auto">
          <a:xfrm>
            <a:off x="5580112" y="5549043"/>
            <a:ext cx="3240360" cy="1264333"/>
          </a:xfrm>
          <a:prstGeom prst="wedgeRectCallout">
            <a:avLst>
              <a:gd name="adj1" fmla="val -72718"/>
              <a:gd name="adj2" fmla="val -403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mtClean="0"/>
              <a:t>恶意代码功能实现</a:t>
            </a:r>
            <a:endParaRPr lang="en-US" altLang="zh-CN" smtClean="0"/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lang="zh-CN" altLang="en-US" smtClean="0"/>
              <a:t>提升</a:t>
            </a:r>
            <a:r>
              <a:rPr lang="en-US" altLang="zh-CN" smtClean="0"/>
              <a:t>root</a:t>
            </a:r>
            <a:r>
              <a:rPr lang="zh-CN" altLang="en-US" smtClean="0"/>
              <a:t>权限</a:t>
            </a:r>
            <a:endParaRPr lang="en-US" altLang="zh-CN" smtClean="0"/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lang="zh-CN" altLang="en-US" smtClean="0"/>
              <a:t>心跳，并上传隐私</a:t>
            </a:r>
            <a:endParaRPr lang="en-US" altLang="zh-CN" smtClean="0"/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lang="zh-CN" altLang="en-US" smtClean="0"/>
              <a:t>定时轮训指令服务器并执行</a:t>
            </a:r>
            <a:endParaRPr lang="en-US" altLang="zh-CN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4211960" y="5557428"/>
            <a:ext cx="720080" cy="1758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9" name="图片 18"/>
          <p:cNvPicPr/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547664" y="3971503"/>
            <a:ext cx="1905000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20" name="图示 19"/>
          <p:cNvGraphicFramePr/>
          <p:nvPr>
            <p:extLst>
              <p:ext uri="{D42A27DB-BD31-4B8C-83A1-F6EECF244321}">
                <p14:modId xmlns:p14="http://schemas.microsoft.com/office/powerpoint/2010/main" val="1775005914"/>
              </p:ext>
            </p:extLst>
          </p:nvPr>
        </p:nvGraphicFramePr>
        <p:xfrm>
          <a:off x="5077438" y="2204864"/>
          <a:ext cx="3599018" cy="2437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23" name="矩形 22"/>
          <p:cNvSpPr/>
          <p:nvPr/>
        </p:nvSpPr>
        <p:spPr bwMode="auto">
          <a:xfrm>
            <a:off x="1871192" y="4537261"/>
            <a:ext cx="576064" cy="1758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矩形标注 23"/>
          <p:cNvSpPr/>
          <p:nvPr/>
        </p:nvSpPr>
        <p:spPr bwMode="auto">
          <a:xfrm>
            <a:off x="2627784" y="4293096"/>
            <a:ext cx="1423764" cy="379941"/>
          </a:xfrm>
          <a:prstGeom prst="wedgeRectCallout">
            <a:avLst>
              <a:gd name="adj1" fmla="val -63580"/>
              <a:gd name="adj2" fmla="val 47049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Root</a:t>
            </a:r>
            <a:r>
              <a:rPr kumimoji="0" lang="zh-CN" altLang="en-US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提权模块</a:t>
            </a:r>
          </a:p>
        </p:txBody>
      </p:sp>
    </p:spTree>
    <p:extLst>
      <p:ext uri="{BB962C8B-B14F-4D97-AF65-F5344CB8AC3E}">
        <p14:creationId xmlns:p14="http://schemas.microsoft.com/office/powerpoint/2010/main" val="599962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  <p:bldP spid="18" grpId="0" animBg="1"/>
      <p:bldP spid="23" grpId="0" animBg="1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移动恶意代码的一个演进的案例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11560" y="1268760"/>
            <a:ext cx="8001000" cy="4876800"/>
          </a:xfrm>
        </p:spPr>
        <p:txBody>
          <a:bodyPr/>
          <a:lstStyle/>
          <a:p>
            <a:r>
              <a:rPr lang="zh-CN" altLang="en-US" smtClean="0"/>
              <a:t>第</a:t>
            </a:r>
            <a:r>
              <a:rPr lang="zh-CN" altLang="en-US"/>
              <a:t>二</a:t>
            </a:r>
            <a:r>
              <a:rPr lang="zh-CN" altLang="en-US" smtClean="0"/>
              <a:t>代祖先代表：</a:t>
            </a:r>
            <a:r>
              <a:rPr lang="en-US" altLang="zh-CN" smtClean="0"/>
              <a:t>Trojan/</a:t>
            </a:r>
            <a:r>
              <a:rPr lang="en-US" altLang="zh-CN" err="1" smtClean="0"/>
              <a:t>Android.KungFu.b</a:t>
            </a:r>
            <a:r>
              <a:rPr lang="en-US" altLang="zh-CN" smtClean="0"/>
              <a:t>[</a:t>
            </a:r>
            <a:r>
              <a:rPr lang="en-US" altLang="zh-CN" err="1" smtClean="0"/>
              <a:t>rmt</a:t>
            </a:r>
            <a:r>
              <a:rPr lang="en-US" altLang="zh-CN" smtClean="0"/>
              <a:t>]</a:t>
            </a:r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2839789404"/>
              </p:ext>
            </p:extLst>
          </p:nvPr>
        </p:nvGraphicFramePr>
        <p:xfrm>
          <a:off x="251520" y="2708920"/>
          <a:ext cx="7128792" cy="3672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矩形 9"/>
          <p:cNvSpPr/>
          <p:nvPr/>
        </p:nvSpPr>
        <p:spPr bwMode="auto">
          <a:xfrm>
            <a:off x="107504" y="2492896"/>
            <a:ext cx="4716016" cy="1443037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6" name="图片 15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386282" y="5092531"/>
            <a:ext cx="1726565" cy="1360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矩形 13"/>
          <p:cNvSpPr/>
          <p:nvPr/>
        </p:nvSpPr>
        <p:spPr bwMode="auto">
          <a:xfrm>
            <a:off x="4211960" y="5917468"/>
            <a:ext cx="576064" cy="1758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矩形标注 14"/>
          <p:cNvSpPr/>
          <p:nvPr/>
        </p:nvSpPr>
        <p:spPr bwMode="auto">
          <a:xfrm>
            <a:off x="4853175" y="5301208"/>
            <a:ext cx="2086850" cy="540779"/>
          </a:xfrm>
          <a:prstGeom prst="wedgeRectCallout">
            <a:avLst>
              <a:gd name="adj1" fmla="val -55198"/>
              <a:gd name="adj2" fmla="val 808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mtClean="0"/>
              <a:t>恶意代码自启动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矩形标注 16"/>
          <p:cNvSpPr/>
          <p:nvPr/>
        </p:nvSpPr>
        <p:spPr bwMode="auto">
          <a:xfrm>
            <a:off x="5580112" y="5877272"/>
            <a:ext cx="3240360" cy="896427"/>
          </a:xfrm>
          <a:prstGeom prst="wedgeRectCallout">
            <a:avLst>
              <a:gd name="adj1" fmla="val -67565"/>
              <a:gd name="adj2" fmla="val -10504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/>
              <a:t>恶意代码服务功能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/>
              <a:t>相关数据写入本地文件</a:t>
            </a:r>
            <a:r>
              <a:rPr lang="en-US" altLang="zh-CN" dirty="0" err="1" smtClean="0"/>
              <a:t>mycfg.ini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4283968" y="6093296"/>
            <a:ext cx="720080" cy="1758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20" name="图示 19"/>
          <p:cNvGraphicFramePr/>
          <p:nvPr>
            <p:extLst>
              <p:ext uri="{D42A27DB-BD31-4B8C-83A1-F6EECF244321}">
                <p14:modId xmlns:p14="http://schemas.microsoft.com/office/powerpoint/2010/main" val="492224159"/>
              </p:ext>
            </p:extLst>
          </p:nvPr>
        </p:nvGraphicFramePr>
        <p:xfrm>
          <a:off x="5077438" y="2204864"/>
          <a:ext cx="3599018" cy="2437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13" name="图片 12"/>
          <p:cNvPicPr/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403648" y="3964006"/>
            <a:ext cx="2016224" cy="2417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图片 20"/>
          <p:cNvPicPr/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363282" y="4031057"/>
            <a:ext cx="1697355" cy="106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矩形标注 21"/>
          <p:cNvSpPr/>
          <p:nvPr/>
        </p:nvSpPr>
        <p:spPr bwMode="auto">
          <a:xfrm>
            <a:off x="3131840" y="4636971"/>
            <a:ext cx="5040560" cy="592229"/>
          </a:xfrm>
          <a:prstGeom prst="wedgeRectCallout">
            <a:avLst>
              <a:gd name="adj1" fmla="val -57908"/>
              <a:gd name="adj2" fmla="val -10681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mtClean="0"/>
              <a:t>恶意代码功能模块</a:t>
            </a:r>
            <a:endParaRPr lang="en-US" altLang="zh-CN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mtClean="0"/>
              <a:t>实现访问远程指令控制服务器，获取并执行指令</a:t>
            </a:r>
            <a:endParaRPr lang="en-US" altLang="zh-CN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矩形 22"/>
          <p:cNvSpPr/>
          <p:nvPr/>
        </p:nvSpPr>
        <p:spPr bwMode="auto">
          <a:xfrm>
            <a:off x="2051720" y="4149080"/>
            <a:ext cx="720080" cy="1758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355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  <p:bldP spid="18" grpId="0" animBg="1"/>
      <p:bldP spid="22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移动恶意代码的一个演进的案例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251520" y="1268760"/>
            <a:ext cx="8784976" cy="4876800"/>
          </a:xfrm>
        </p:spPr>
        <p:txBody>
          <a:bodyPr/>
          <a:lstStyle/>
          <a:p>
            <a:r>
              <a:rPr lang="zh-CN" altLang="en-US" dirty="0" smtClean="0"/>
              <a:t>第三代祖先代表：</a:t>
            </a:r>
            <a:r>
              <a:rPr lang="en-US" altLang="zh-CN" dirty="0" smtClean="0"/>
              <a:t>Trojan/</a:t>
            </a:r>
            <a:r>
              <a:rPr lang="en-US" altLang="zh-CN" dirty="0" err="1" smtClean="0"/>
              <a:t>Android.KungFu.h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rmt</a:t>
            </a:r>
            <a:r>
              <a:rPr lang="en-US" altLang="zh-CN" dirty="0" smtClean="0"/>
              <a:t>]</a:t>
            </a:r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490143725"/>
              </p:ext>
            </p:extLst>
          </p:nvPr>
        </p:nvGraphicFramePr>
        <p:xfrm>
          <a:off x="251520" y="2708920"/>
          <a:ext cx="7128792" cy="3672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3933056"/>
            <a:ext cx="1582092" cy="2753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矩形 9"/>
          <p:cNvSpPr/>
          <p:nvPr/>
        </p:nvSpPr>
        <p:spPr bwMode="auto">
          <a:xfrm>
            <a:off x="107504" y="2492896"/>
            <a:ext cx="4716016" cy="1443037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矩形标注 16"/>
          <p:cNvSpPr/>
          <p:nvPr/>
        </p:nvSpPr>
        <p:spPr bwMode="auto">
          <a:xfrm>
            <a:off x="5436096" y="4869160"/>
            <a:ext cx="3240360" cy="896427"/>
          </a:xfrm>
          <a:prstGeom prst="wedgeRectCallout">
            <a:avLst>
              <a:gd name="adj1" fmla="val -67565"/>
              <a:gd name="adj2" fmla="val -10504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/>
              <a:t>恶意代码服务代码，激活恶意代码功能模块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4138910" y="5078512"/>
            <a:ext cx="720080" cy="1758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20" name="图示 19"/>
          <p:cNvGraphicFramePr/>
          <p:nvPr>
            <p:extLst>
              <p:ext uri="{D42A27DB-BD31-4B8C-83A1-F6EECF244321}">
                <p14:modId xmlns:p14="http://schemas.microsoft.com/office/powerpoint/2010/main" val="2884833234"/>
              </p:ext>
            </p:extLst>
          </p:nvPr>
        </p:nvGraphicFramePr>
        <p:xfrm>
          <a:off x="5077438" y="2204864"/>
          <a:ext cx="3599018" cy="2437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014" y="3975095"/>
            <a:ext cx="1847850" cy="2382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矩形 13"/>
          <p:cNvSpPr/>
          <p:nvPr/>
        </p:nvSpPr>
        <p:spPr bwMode="auto">
          <a:xfrm>
            <a:off x="2267744" y="4693332"/>
            <a:ext cx="648072" cy="17582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矩形标注 18"/>
          <p:cNvSpPr/>
          <p:nvPr/>
        </p:nvSpPr>
        <p:spPr bwMode="auto">
          <a:xfrm>
            <a:off x="2339752" y="5844941"/>
            <a:ext cx="3240360" cy="896427"/>
          </a:xfrm>
          <a:prstGeom prst="wedgeRectCallout">
            <a:avLst>
              <a:gd name="adj1" fmla="val -44989"/>
              <a:gd name="adj2" fmla="val -15065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/>
              <a:t>恶意代码服务代码，激活恶意代码功能模块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24" name="图片 23"/>
          <p:cNvPicPr/>
          <p:nvPr/>
        </p:nvPicPr>
        <p:blipFill>
          <a:blip r:embed="rId15" cstate="print"/>
          <a:stretch>
            <a:fillRect/>
          </a:stretch>
        </p:blipFill>
        <p:spPr>
          <a:xfrm>
            <a:off x="4711056" y="6210300"/>
            <a:ext cx="398145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614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4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移动恶意代码的一个演进的案例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980728"/>
            <a:ext cx="8001000" cy="4876800"/>
          </a:xfrm>
        </p:spPr>
        <p:txBody>
          <a:bodyPr/>
          <a:lstStyle/>
          <a:p>
            <a:r>
              <a:rPr lang="zh-CN" altLang="en-US" smtClean="0"/>
              <a:t>家族基因的横向比对</a:t>
            </a:r>
            <a:endParaRPr lang="zh-CN" altLang="en-US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360540756"/>
              </p:ext>
            </p:extLst>
          </p:nvPr>
        </p:nvGraphicFramePr>
        <p:xfrm>
          <a:off x="1187624" y="1772816"/>
          <a:ext cx="7632848" cy="288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图片 5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067944" y="2146565"/>
            <a:ext cx="1726565" cy="1360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146565"/>
            <a:ext cx="1634740" cy="1360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2146565"/>
            <a:ext cx="1619250" cy="1360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图片 9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995936" y="3532235"/>
            <a:ext cx="2738438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图片 10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187625" y="3507370"/>
            <a:ext cx="2828074" cy="455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6"/>
          <p:cNvSpPr/>
          <p:nvPr/>
        </p:nvSpPr>
        <p:spPr>
          <a:xfrm>
            <a:off x="971600" y="3933056"/>
            <a:ext cx="30243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en-US" altLang="zh-CN" sz="800" dirty="0"/>
              <a:t>http://search.gongfu-android.com:8511/search/</a:t>
            </a:r>
            <a:r>
              <a:rPr lang="en-US" altLang="zh-CN" sz="800" dirty="0" err="1"/>
              <a:t>getty.php</a:t>
            </a:r>
            <a:r>
              <a:rPr lang="en-US" altLang="zh-CN" sz="800" dirty="0"/>
              <a:t> </a:t>
            </a:r>
            <a:endParaRPr lang="zh-CN" altLang="zh-CN" sz="800" dirty="0"/>
          </a:p>
          <a:p>
            <a:pPr lvl="0" algn="l"/>
            <a:r>
              <a:rPr lang="en-US" altLang="zh-CN" sz="800" dirty="0"/>
              <a:t>http://search.gongfu-android.com:8511/search/</a:t>
            </a:r>
            <a:r>
              <a:rPr lang="en-US" altLang="zh-CN" sz="800" dirty="0" err="1"/>
              <a:t>rpty.php</a:t>
            </a:r>
            <a:r>
              <a:rPr lang="en-US" altLang="zh-CN" sz="800" dirty="0"/>
              <a:t> </a:t>
            </a:r>
            <a:endParaRPr lang="zh-CN" altLang="zh-CN" sz="800" dirty="0"/>
          </a:p>
          <a:p>
            <a:pPr lvl="0" algn="l"/>
            <a:r>
              <a:rPr lang="en-US" altLang="zh-CN" sz="800" dirty="0"/>
              <a:t>http://search.gongfu-android.com:8511/search/</a:t>
            </a:r>
            <a:r>
              <a:rPr lang="en-US" altLang="zh-CN" sz="800" dirty="0" err="1"/>
              <a:t>sayhi.php</a:t>
            </a:r>
            <a:r>
              <a:rPr lang="en-US" altLang="zh-CN" sz="800" dirty="0"/>
              <a:t> </a:t>
            </a:r>
            <a:endParaRPr lang="zh-CN" altLang="zh-CN" sz="800" dirty="0"/>
          </a:p>
        </p:txBody>
      </p:sp>
      <p:sp>
        <p:nvSpPr>
          <p:cNvPr id="13" name="矩形 12"/>
          <p:cNvSpPr/>
          <p:nvPr/>
        </p:nvSpPr>
        <p:spPr>
          <a:xfrm>
            <a:off x="3904581" y="3933056"/>
            <a:ext cx="31876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800" smtClean="0"/>
              <a:t>http://search.gongfu-android.com:8511/search/ </a:t>
            </a:r>
            <a:r>
              <a:rPr lang="en-US" altLang="zh-CN" sz="800" err="1" smtClean="0"/>
              <a:t>isavaible.php</a:t>
            </a:r>
            <a:endParaRPr lang="zh-CN" altLang="zh-CN" sz="800" smtClean="0"/>
          </a:p>
          <a:p>
            <a:pPr algn="l"/>
            <a:r>
              <a:rPr lang="en-US" altLang="zh-CN" sz="800" smtClean="0"/>
              <a:t>http://search.zs169.com:8511/search/ </a:t>
            </a:r>
            <a:r>
              <a:rPr lang="en-US" altLang="zh-CN" sz="800" err="1" smtClean="0"/>
              <a:t>isavaible.php</a:t>
            </a:r>
            <a:endParaRPr lang="zh-CN" altLang="zh-CN" sz="800" smtClean="0"/>
          </a:p>
          <a:p>
            <a:pPr algn="l"/>
            <a:r>
              <a:rPr lang="en-US" altLang="zh-CN" sz="800" smtClean="0"/>
              <a:t>http://search.zi18.com:8511/search/ </a:t>
            </a:r>
            <a:r>
              <a:rPr lang="en-US" altLang="zh-CN" sz="800" err="1" smtClean="0"/>
              <a:t>isavaible.php</a:t>
            </a:r>
            <a:endParaRPr lang="zh-CN" altLang="zh-CN" sz="800" smtClean="0"/>
          </a:p>
        </p:txBody>
      </p:sp>
      <p:sp>
        <p:nvSpPr>
          <p:cNvPr id="14" name="矩形 13"/>
          <p:cNvSpPr/>
          <p:nvPr/>
        </p:nvSpPr>
        <p:spPr>
          <a:xfrm>
            <a:off x="6948264" y="3924345"/>
            <a:ext cx="20882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800"/>
              <a:t>http://ad.pandanew.com:8511/search/</a:t>
            </a:r>
            <a:endParaRPr lang="zh-CN" altLang="zh-CN" sz="800"/>
          </a:p>
          <a:p>
            <a:pPr algn="l"/>
            <a:r>
              <a:rPr lang="en-US" altLang="zh-CN" sz="800"/>
              <a:t>http://ad.phonego8.com:8511/search/</a:t>
            </a:r>
            <a:endParaRPr lang="zh-CN" altLang="zh-CN" sz="800"/>
          </a:p>
          <a:p>
            <a:pPr algn="l"/>
            <a:r>
              <a:rPr lang="en-US" altLang="zh-CN" sz="800"/>
              <a:t>http://ad.my968.com:8511/search/</a:t>
            </a:r>
            <a:endParaRPr lang="zh-CN" altLang="zh-CN" sz="800"/>
          </a:p>
          <a:p>
            <a:pPr algn="l"/>
            <a:r>
              <a:rPr lang="en-US" altLang="zh-CN" sz="800"/>
              <a:t>http://ad.a142857.com:8511/search/</a:t>
            </a:r>
            <a:endParaRPr lang="zh-CN" altLang="zh-CN" sz="800"/>
          </a:p>
        </p:txBody>
      </p:sp>
      <p:sp>
        <p:nvSpPr>
          <p:cNvPr id="9" name="TextBox 8"/>
          <p:cNvSpPr txBox="1"/>
          <p:nvPr/>
        </p:nvSpPr>
        <p:spPr>
          <a:xfrm>
            <a:off x="6804248" y="3573016"/>
            <a:ext cx="1656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smtClean="0"/>
              <a:t>逐字节求反</a:t>
            </a:r>
            <a:endParaRPr lang="zh-CN" altLang="en-US" sz="1200"/>
          </a:p>
        </p:txBody>
      </p:sp>
      <p:sp>
        <p:nvSpPr>
          <p:cNvPr id="16" name="矩形 15"/>
          <p:cNvSpPr/>
          <p:nvPr/>
        </p:nvSpPr>
        <p:spPr>
          <a:xfrm>
            <a:off x="1187625" y="4561999"/>
            <a:ext cx="23762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zh-CN" altLang="en-US" sz="1400" dirty="0" smtClean="0"/>
              <a:t>捆绑到正常应用中，伪装为</a:t>
            </a:r>
            <a:r>
              <a:rPr lang="en-US" altLang="zh-CN" sz="1400" dirty="0" err="1" smtClean="0"/>
              <a:t>google</a:t>
            </a:r>
            <a:r>
              <a:rPr lang="en-US" altLang="zh-CN" sz="1400" dirty="0" smtClean="0"/>
              <a:t> search</a:t>
            </a:r>
            <a:r>
              <a:rPr lang="zh-CN" altLang="en-US" sz="1400" dirty="0" smtClean="0"/>
              <a:t>服务</a:t>
            </a:r>
            <a:endParaRPr lang="zh-CN" altLang="zh-CN" sz="1400" dirty="0"/>
          </a:p>
        </p:txBody>
      </p:sp>
      <p:sp>
        <p:nvSpPr>
          <p:cNvPr id="17" name="矩形 16"/>
          <p:cNvSpPr/>
          <p:nvPr/>
        </p:nvSpPr>
        <p:spPr>
          <a:xfrm>
            <a:off x="4303315" y="4581128"/>
            <a:ext cx="199687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zh-CN" altLang="en-US" sz="1400" dirty="0" smtClean="0"/>
              <a:t>捆绑到正常应用中，伪装为正常应用一部分</a:t>
            </a:r>
            <a:endParaRPr lang="zh-CN" altLang="zh-CN" sz="1400" dirty="0"/>
          </a:p>
        </p:txBody>
      </p:sp>
      <p:sp>
        <p:nvSpPr>
          <p:cNvPr id="18" name="矩形 17"/>
          <p:cNvSpPr/>
          <p:nvPr/>
        </p:nvSpPr>
        <p:spPr>
          <a:xfrm>
            <a:off x="7020272" y="4581127"/>
            <a:ext cx="17088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zh-CN" altLang="en-US" sz="1400" smtClean="0"/>
              <a:t>捆绑到正常应用中，伪装为广告件</a:t>
            </a:r>
            <a:endParaRPr lang="zh-CN" altLang="zh-CN" sz="1400"/>
          </a:p>
        </p:txBody>
      </p:sp>
      <p:sp>
        <p:nvSpPr>
          <p:cNvPr id="19" name="矩形 18"/>
          <p:cNvSpPr/>
          <p:nvPr/>
        </p:nvSpPr>
        <p:spPr>
          <a:xfrm>
            <a:off x="1350987" y="5229200"/>
            <a:ext cx="19754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zh-CN" altLang="en-US" sz="1400" dirty="0" smtClean="0"/>
              <a:t>编写</a:t>
            </a:r>
            <a:r>
              <a:rPr lang="en-US" altLang="zh-CN" sz="1400" dirty="0" smtClean="0"/>
              <a:t>Android</a:t>
            </a:r>
            <a:r>
              <a:rPr lang="zh-CN" altLang="en-US" sz="1400" dirty="0" smtClean="0"/>
              <a:t>恶意代码</a:t>
            </a:r>
            <a:endParaRPr lang="zh-CN" altLang="zh-CN" sz="1400" dirty="0"/>
          </a:p>
        </p:txBody>
      </p:sp>
      <p:sp>
        <p:nvSpPr>
          <p:cNvPr id="20" name="矩形 19"/>
          <p:cNvSpPr/>
          <p:nvPr/>
        </p:nvSpPr>
        <p:spPr>
          <a:xfrm>
            <a:off x="4322662" y="5211777"/>
            <a:ext cx="197753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en-US" altLang="zh-CN" sz="1400" smtClean="0"/>
              <a:t>Android</a:t>
            </a:r>
            <a:r>
              <a:rPr lang="zh-CN" altLang="en-US" sz="1400" smtClean="0"/>
              <a:t>代码部分完成自启动和功能激活</a:t>
            </a:r>
            <a:endParaRPr lang="en-US" altLang="zh-CN" sz="1400" smtClean="0"/>
          </a:p>
          <a:p>
            <a:pPr lvl="0" algn="l"/>
            <a:r>
              <a:rPr lang="zh-CN" altLang="en-US" sz="1400" smtClean="0"/>
              <a:t>恶意代码功能实现在</a:t>
            </a:r>
            <a:r>
              <a:rPr lang="en-US" altLang="zh-CN" sz="1400" smtClean="0"/>
              <a:t>Linux elf</a:t>
            </a:r>
            <a:r>
              <a:rPr lang="zh-CN" altLang="en-US" sz="1400" smtClean="0"/>
              <a:t>模块中</a:t>
            </a:r>
            <a:endParaRPr lang="en-US" altLang="zh-CN" sz="1400" smtClean="0"/>
          </a:p>
          <a:p>
            <a:pPr lvl="0" algn="l"/>
            <a:r>
              <a:rPr lang="zh-CN" altLang="en-US" sz="1400" smtClean="0"/>
              <a:t>替换系统自启动程序</a:t>
            </a:r>
            <a:endParaRPr lang="zh-CN" altLang="zh-CN" sz="1400"/>
          </a:p>
        </p:txBody>
      </p:sp>
      <p:sp>
        <p:nvSpPr>
          <p:cNvPr id="21" name="矩形 20"/>
          <p:cNvSpPr/>
          <p:nvPr/>
        </p:nvSpPr>
        <p:spPr>
          <a:xfrm>
            <a:off x="6804248" y="5157192"/>
            <a:ext cx="233975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en-US" altLang="zh-CN" sz="1400" smtClean="0"/>
              <a:t>Android</a:t>
            </a:r>
            <a:r>
              <a:rPr lang="zh-CN" altLang="en-US" sz="1400" smtClean="0"/>
              <a:t>代码部分完成自启动和功能激活</a:t>
            </a:r>
            <a:endParaRPr lang="en-US" altLang="zh-CN" sz="1400" smtClean="0"/>
          </a:p>
          <a:p>
            <a:pPr lvl="0" algn="l"/>
            <a:r>
              <a:rPr lang="zh-CN" altLang="en-US" sz="1400" smtClean="0"/>
              <a:t>恶意代码功能实现在</a:t>
            </a:r>
            <a:r>
              <a:rPr lang="en-US" altLang="zh-CN" sz="1400" smtClean="0"/>
              <a:t>Linux elf</a:t>
            </a:r>
            <a:r>
              <a:rPr lang="zh-CN" altLang="en-US" sz="1400" smtClean="0"/>
              <a:t>模块中</a:t>
            </a:r>
            <a:endParaRPr lang="en-US" altLang="zh-CN" sz="1400" smtClean="0"/>
          </a:p>
          <a:p>
            <a:pPr algn="l"/>
            <a:r>
              <a:rPr lang="zh-CN" altLang="en-US" sz="1400"/>
              <a:t>替换系统</a:t>
            </a:r>
            <a:r>
              <a:rPr lang="zh-CN" altLang="en-US" sz="1400" smtClean="0"/>
              <a:t>自启动程序</a:t>
            </a:r>
            <a:endParaRPr lang="en-US" altLang="zh-CN" sz="1400" smtClean="0"/>
          </a:p>
          <a:p>
            <a:pPr lvl="0" algn="l"/>
            <a:r>
              <a:rPr lang="en-US" altLang="zh-CN" sz="1400" smtClean="0"/>
              <a:t>Linux elf</a:t>
            </a:r>
            <a:r>
              <a:rPr lang="zh-CN" altLang="en-US" sz="1400" smtClean="0"/>
              <a:t>模块采用多种方式隐藏（图片尾部，数据段）</a:t>
            </a:r>
            <a:endParaRPr lang="zh-CN" altLang="zh-CN" sz="1400"/>
          </a:p>
        </p:txBody>
      </p:sp>
      <p:sp>
        <p:nvSpPr>
          <p:cNvPr id="22" name="矩形 21"/>
          <p:cNvSpPr/>
          <p:nvPr/>
        </p:nvSpPr>
        <p:spPr>
          <a:xfrm>
            <a:off x="117177" y="2617167"/>
            <a:ext cx="9264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zh-CN" altLang="en-US" sz="1400" smtClean="0"/>
              <a:t>代码结构</a:t>
            </a:r>
            <a:endParaRPr lang="zh-CN" altLang="zh-CN" sz="1400"/>
          </a:p>
        </p:txBody>
      </p:sp>
      <p:sp>
        <p:nvSpPr>
          <p:cNvPr id="23" name="矩形 22"/>
          <p:cNvSpPr/>
          <p:nvPr/>
        </p:nvSpPr>
        <p:spPr>
          <a:xfrm>
            <a:off x="117177" y="3573016"/>
            <a:ext cx="9264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zh-CN" altLang="en-US" sz="1400" smtClean="0"/>
              <a:t>密钥资源</a:t>
            </a:r>
            <a:endParaRPr lang="zh-CN" altLang="zh-CN" sz="1400"/>
          </a:p>
        </p:txBody>
      </p:sp>
      <p:sp>
        <p:nvSpPr>
          <p:cNvPr id="24" name="矩形 23"/>
          <p:cNvSpPr/>
          <p:nvPr/>
        </p:nvSpPr>
        <p:spPr>
          <a:xfrm>
            <a:off x="107504" y="4005064"/>
            <a:ext cx="9264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zh-CN" altLang="en-US" sz="1400"/>
              <a:t>网络</a:t>
            </a:r>
            <a:r>
              <a:rPr lang="zh-CN" altLang="en-US" sz="1400" smtClean="0"/>
              <a:t>资源</a:t>
            </a:r>
            <a:endParaRPr lang="zh-CN" altLang="zh-CN" sz="1400"/>
          </a:p>
        </p:txBody>
      </p:sp>
      <p:sp>
        <p:nvSpPr>
          <p:cNvPr id="25" name="矩形 24"/>
          <p:cNvSpPr/>
          <p:nvPr/>
        </p:nvSpPr>
        <p:spPr>
          <a:xfrm>
            <a:off x="107504" y="4633391"/>
            <a:ext cx="9264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zh-CN" altLang="en-US" sz="1400" smtClean="0"/>
              <a:t>形态特点</a:t>
            </a:r>
            <a:endParaRPr lang="zh-CN" altLang="zh-CN" sz="1400"/>
          </a:p>
        </p:txBody>
      </p:sp>
      <p:sp>
        <p:nvSpPr>
          <p:cNvPr id="26" name="矩形 25"/>
          <p:cNvSpPr/>
          <p:nvPr/>
        </p:nvSpPr>
        <p:spPr>
          <a:xfrm>
            <a:off x="107504" y="5281463"/>
            <a:ext cx="9984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/>
            <a:r>
              <a:rPr lang="zh-CN" altLang="en-US" sz="1400" smtClean="0"/>
              <a:t>恶意机理</a:t>
            </a:r>
            <a:endParaRPr lang="zh-CN" altLang="zh-CN" sz="1400"/>
          </a:p>
        </p:txBody>
      </p:sp>
      <p:sp>
        <p:nvSpPr>
          <p:cNvPr id="27" name="矩形 26"/>
          <p:cNvSpPr/>
          <p:nvPr/>
        </p:nvSpPr>
        <p:spPr bwMode="auto">
          <a:xfrm>
            <a:off x="1043608" y="2204864"/>
            <a:ext cx="5544616" cy="2376264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矩形 27"/>
          <p:cNvSpPr/>
          <p:nvPr/>
        </p:nvSpPr>
        <p:spPr bwMode="auto">
          <a:xfrm>
            <a:off x="3995936" y="4005064"/>
            <a:ext cx="5040560" cy="285293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041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14" grpId="0"/>
      <p:bldP spid="9" grpId="0"/>
      <p:bldP spid="16" grpId="0"/>
      <p:bldP spid="17" grpId="0"/>
      <p:bldP spid="18" grpId="0"/>
      <p:bldP spid="19" grpId="0"/>
      <p:bldP spid="20" grpId="0"/>
      <p:bldP spid="21" grpId="0"/>
      <p:bldP spid="27" grpId="0" animBg="1"/>
      <p:bldP spid="28" grpId="0" animBg="1"/>
    </p:bldLst>
  </p:timing>
</p:sld>
</file>

<file path=ppt/theme/theme1.xml><?xml version="1.0" encoding="utf-8"?>
<a:theme xmlns:a="http://schemas.openxmlformats.org/drawingml/2006/main" name="235TGp_report_light_v2">
  <a:themeElements>
    <a:clrScheme name="sample 2">
      <a:dk1>
        <a:srgbClr val="000000"/>
      </a:dk1>
      <a:lt1>
        <a:srgbClr val="FFFFFF"/>
      </a:lt1>
      <a:dk2>
        <a:srgbClr val="702424"/>
      </a:dk2>
      <a:lt2>
        <a:srgbClr val="C0C0C0"/>
      </a:lt2>
      <a:accent1>
        <a:srgbClr val="5EB4B4"/>
      </a:accent1>
      <a:accent2>
        <a:srgbClr val="E49514"/>
      </a:accent2>
      <a:accent3>
        <a:srgbClr val="FFFFFF"/>
      </a:accent3>
      <a:accent4>
        <a:srgbClr val="000000"/>
      </a:accent4>
      <a:accent5>
        <a:srgbClr val="B6D6D6"/>
      </a:accent5>
      <a:accent6>
        <a:srgbClr val="CF8711"/>
      </a:accent6>
      <a:hlink>
        <a:srgbClr val="6E9349"/>
      </a:hlink>
      <a:folHlink>
        <a:srgbClr val="90A8B0"/>
      </a:folHlink>
    </a:clrScheme>
    <a:fontScheme name="sampl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mple 1">
        <a:dk1>
          <a:srgbClr val="30311D"/>
        </a:dk1>
        <a:lt1>
          <a:srgbClr val="FFFFFF"/>
        </a:lt1>
        <a:dk2>
          <a:srgbClr val="5B583B"/>
        </a:dk2>
        <a:lt2>
          <a:srgbClr val="DDDDDD"/>
        </a:lt2>
        <a:accent1>
          <a:srgbClr val="855BC3"/>
        </a:accent1>
        <a:accent2>
          <a:srgbClr val="5595C1"/>
        </a:accent2>
        <a:accent3>
          <a:srgbClr val="FFFFFF"/>
        </a:accent3>
        <a:accent4>
          <a:srgbClr val="272817"/>
        </a:accent4>
        <a:accent5>
          <a:srgbClr val="C2B5DE"/>
        </a:accent5>
        <a:accent6>
          <a:srgbClr val="4C87AF"/>
        </a:accent6>
        <a:hlink>
          <a:srgbClr val="557B97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2">
        <a:dk1>
          <a:srgbClr val="000000"/>
        </a:dk1>
        <a:lt1>
          <a:srgbClr val="FFFFFF"/>
        </a:lt1>
        <a:dk2>
          <a:srgbClr val="702424"/>
        </a:dk2>
        <a:lt2>
          <a:srgbClr val="C0C0C0"/>
        </a:lt2>
        <a:accent1>
          <a:srgbClr val="5EB4B4"/>
        </a:accent1>
        <a:accent2>
          <a:srgbClr val="E49514"/>
        </a:accent2>
        <a:accent3>
          <a:srgbClr val="FFFFFF"/>
        </a:accent3>
        <a:accent4>
          <a:srgbClr val="000000"/>
        </a:accent4>
        <a:accent5>
          <a:srgbClr val="B6D6D6"/>
        </a:accent5>
        <a:accent6>
          <a:srgbClr val="CF8711"/>
        </a:accent6>
        <a:hlink>
          <a:srgbClr val="6E9349"/>
        </a:hlink>
        <a:folHlink>
          <a:srgbClr val="90A8B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3">
        <a:dk1>
          <a:srgbClr val="30311D"/>
        </a:dk1>
        <a:lt1>
          <a:srgbClr val="FFFFFF"/>
        </a:lt1>
        <a:dk2>
          <a:srgbClr val="1A48A4"/>
        </a:dk2>
        <a:lt2>
          <a:srgbClr val="C0C0C0"/>
        </a:lt2>
        <a:accent1>
          <a:srgbClr val="488FD6"/>
        </a:accent1>
        <a:accent2>
          <a:srgbClr val="319ABB"/>
        </a:accent2>
        <a:accent3>
          <a:srgbClr val="FFFFFF"/>
        </a:accent3>
        <a:accent4>
          <a:srgbClr val="272817"/>
        </a:accent4>
        <a:accent5>
          <a:srgbClr val="B1C6E8"/>
        </a:accent5>
        <a:accent6>
          <a:srgbClr val="2B8BA9"/>
        </a:accent6>
        <a:hlink>
          <a:srgbClr val="557B97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235TGp_report_light_v2</Template>
  <TotalTime>4601</TotalTime>
  <Words>1022</Words>
  <Application>Microsoft Macintosh PowerPoint</Application>
  <PresentationFormat>全屏显示(4:3)</PresentationFormat>
  <Paragraphs>271</Paragraphs>
  <Slides>32</Slides>
  <Notes>6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嵌入的 OLE 服务器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4" baseType="lpstr">
      <vt:lpstr>235TGp_report_light_v2</vt:lpstr>
      <vt:lpstr>Image</vt:lpstr>
      <vt:lpstr>移动恶意代码的关联与追踪</vt:lpstr>
      <vt:lpstr>提纲</vt:lpstr>
      <vt:lpstr>移动恶意代码的数据现状</vt:lpstr>
      <vt:lpstr>移动恶意代码的一个演进的案例</vt:lpstr>
      <vt:lpstr>移动恶意代码的一个演进的案例</vt:lpstr>
      <vt:lpstr>移动恶意代码的一个演进的案例</vt:lpstr>
      <vt:lpstr>移动恶意代码的一个演进的案例</vt:lpstr>
      <vt:lpstr>移动恶意代码的一个演进的案例</vt:lpstr>
      <vt:lpstr>移动恶意代码的一个演进的案例</vt:lpstr>
      <vt:lpstr>移动恶意代码的关联</vt:lpstr>
      <vt:lpstr>移动恶意代码的典型形态的层次</vt:lpstr>
      <vt:lpstr>移动恶意代码的关联——安装级别</vt:lpstr>
      <vt:lpstr>移动恶意代码的关联——代码级别</vt:lpstr>
      <vt:lpstr>移动恶意代码的关联——代码级别</vt:lpstr>
      <vt:lpstr>移动恶意代码的关联——代码级别</vt:lpstr>
      <vt:lpstr>移动恶意代码的关联——代码级别</vt:lpstr>
      <vt:lpstr>移动恶意代码的关联——资源级别</vt:lpstr>
      <vt:lpstr>移动恶意代码的关联——资源级别</vt:lpstr>
      <vt:lpstr>移动恶意代码的关联——资源级别</vt:lpstr>
      <vt:lpstr>移动恶意代码的演变和追踪</vt:lpstr>
      <vt:lpstr>移动恶意代码的关联与追踪</vt:lpstr>
      <vt:lpstr>移动恶意代码的关联与追踪</vt:lpstr>
      <vt:lpstr>移动恶意代码的关联与追踪</vt:lpstr>
      <vt:lpstr>移动恶意代码的关联与追踪</vt:lpstr>
      <vt:lpstr>移动恶意代码的关联与追踪</vt:lpstr>
      <vt:lpstr>移动安全的挑战与未来</vt:lpstr>
      <vt:lpstr>移动恶意代码的演变和追踪—行为和形态</vt:lpstr>
      <vt:lpstr>移动恶意代码的演变和追踪——技术机理</vt:lpstr>
      <vt:lpstr>移动恶意代码的演变和追踪</vt:lpstr>
      <vt:lpstr>挑战与未来</vt:lpstr>
      <vt:lpstr>移动安全的挑战与未来</vt:lpstr>
      <vt:lpstr>谢谢 愿在反病毒事业上与君共勉，开诚合作 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项目申请答辩</dc:title>
  <dc:creator>Zhang Guiyue</dc:creator>
  <cp:lastModifiedBy>宣辰 潘</cp:lastModifiedBy>
  <cp:revision>519</cp:revision>
  <dcterms:created xsi:type="dcterms:W3CDTF">2011-12-15T02:42:39Z</dcterms:created>
  <dcterms:modified xsi:type="dcterms:W3CDTF">2012-07-05T04:05:43Z</dcterms:modified>
</cp:coreProperties>
</file>